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306" r:id="rId3"/>
    <p:sldId id="311" r:id="rId4"/>
    <p:sldId id="312" r:id="rId5"/>
    <p:sldId id="313" r:id="rId6"/>
    <p:sldId id="314" r:id="rId7"/>
    <p:sldId id="31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Xuanbo Miao" initials="Miao" lastIdx="1" clrIdx="0">
    <p:extLst>
      <p:ext uri="{19B8F6BF-5375-455C-9EA6-DF929625EA0E}">
        <p15:presenceInfo xmlns:p15="http://schemas.microsoft.com/office/powerpoint/2012/main" userId="Xuanbo Mia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16388A"/>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AE898C-C359-47C4-97D7-B6F7D526578E}" v="25" dt="2023-05-01T10:00:41.5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73" autoAdjust="0"/>
    <p:restoredTop sz="94660"/>
  </p:normalViewPr>
  <p:slideViewPr>
    <p:cSldViewPr snapToGrid="0">
      <p:cViewPr varScale="1">
        <p:scale>
          <a:sx n="131" d="100"/>
          <a:sy n="131" d="100"/>
        </p:scale>
        <p:origin x="78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uanbo" userId="52a29cb4-095e-4b88-8e5b-abe65ecae15b" providerId="ADAL" clId="{42DE3399-80FB-4F76-AE4F-30E19DE17A56}"/>
    <pc:docChg chg="undo custSel addSld delSld modSld sldOrd">
      <pc:chgData name="Xuanbo" userId="52a29cb4-095e-4b88-8e5b-abe65ecae15b" providerId="ADAL" clId="{42DE3399-80FB-4F76-AE4F-30E19DE17A56}" dt="2023-04-13T17:09:07.181" v="558" actId="2696"/>
      <pc:docMkLst>
        <pc:docMk/>
      </pc:docMkLst>
      <pc:sldChg chg="addSp delSp modSp mod ord">
        <pc:chgData name="Xuanbo" userId="52a29cb4-095e-4b88-8e5b-abe65ecae15b" providerId="ADAL" clId="{42DE3399-80FB-4F76-AE4F-30E19DE17A56}" dt="2023-04-13T16:45:35.722" v="48" actId="20578"/>
        <pc:sldMkLst>
          <pc:docMk/>
          <pc:sldMk cId="552668685" sldId="257"/>
        </pc:sldMkLst>
        <pc:spChg chg="mod">
          <ac:chgData name="Xuanbo" userId="52a29cb4-095e-4b88-8e5b-abe65ecae15b" providerId="ADAL" clId="{42DE3399-80FB-4F76-AE4F-30E19DE17A56}" dt="2023-04-13T16:43:05.457" v="10" actId="20577"/>
          <ac:spMkLst>
            <pc:docMk/>
            <pc:sldMk cId="552668685" sldId="257"/>
            <ac:spMk id="7" creationId="{8A8512DB-3D28-7985-AF73-D35B05BD1D43}"/>
          </ac:spMkLst>
        </pc:spChg>
        <pc:spChg chg="mod">
          <ac:chgData name="Xuanbo" userId="52a29cb4-095e-4b88-8e5b-abe65ecae15b" providerId="ADAL" clId="{42DE3399-80FB-4F76-AE4F-30E19DE17A56}" dt="2023-04-13T16:43:17.573" v="25"/>
          <ac:spMkLst>
            <pc:docMk/>
            <pc:sldMk cId="552668685" sldId="257"/>
            <ac:spMk id="9" creationId="{4536A1E2-19E5-85F2-60D0-8CF11F284471}"/>
          </ac:spMkLst>
        </pc:spChg>
        <pc:spChg chg="mod">
          <ac:chgData name="Xuanbo" userId="52a29cb4-095e-4b88-8e5b-abe65ecae15b" providerId="ADAL" clId="{42DE3399-80FB-4F76-AE4F-30E19DE17A56}" dt="2023-04-13T16:43:05.457" v="10" actId="20577"/>
          <ac:spMkLst>
            <pc:docMk/>
            <pc:sldMk cId="552668685" sldId="257"/>
            <ac:spMk id="11" creationId="{8870D315-40E3-0EC2-6D56-E03037F01BA6}"/>
          </ac:spMkLst>
        </pc:spChg>
        <pc:grpChg chg="mod">
          <ac:chgData name="Xuanbo" userId="52a29cb4-095e-4b88-8e5b-abe65ecae15b" providerId="ADAL" clId="{42DE3399-80FB-4F76-AE4F-30E19DE17A56}" dt="2023-04-13T16:43:05.457" v="10" actId="20577"/>
          <ac:grpSpMkLst>
            <pc:docMk/>
            <pc:sldMk cId="552668685" sldId="257"/>
            <ac:grpSpMk id="2" creationId="{89DA59E5-C499-C8AA-1580-49E9A24F5B35}"/>
          </ac:grpSpMkLst>
        </pc:grpChg>
        <pc:graphicFrameChg chg="add del modGraphic">
          <ac:chgData name="Xuanbo" userId="52a29cb4-095e-4b88-8e5b-abe65ecae15b" providerId="ADAL" clId="{42DE3399-80FB-4F76-AE4F-30E19DE17A56}" dt="2023-04-13T16:45:34.340" v="47" actId="27309"/>
          <ac:graphicFrameMkLst>
            <pc:docMk/>
            <pc:sldMk cId="552668685" sldId="257"/>
            <ac:graphicFrameMk id="8" creationId="{30D2EFF6-C08C-47B4-A37A-1D61BD8B5617}"/>
          </ac:graphicFrameMkLst>
        </pc:graphicFrameChg>
      </pc:sldChg>
      <pc:sldChg chg="del">
        <pc:chgData name="Xuanbo" userId="52a29cb4-095e-4b88-8e5b-abe65ecae15b" providerId="ADAL" clId="{42DE3399-80FB-4F76-AE4F-30E19DE17A56}" dt="2023-04-13T17:09:07.181" v="558" actId="2696"/>
        <pc:sldMkLst>
          <pc:docMk/>
          <pc:sldMk cId="2579405120" sldId="278"/>
        </pc:sldMkLst>
      </pc:sldChg>
      <pc:sldChg chg="del">
        <pc:chgData name="Xuanbo" userId="52a29cb4-095e-4b88-8e5b-abe65ecae15b" providerId="ADAL" clId="{42DE3399-80FB-4F76-AE4F-30E19DE17A56}" dt="2023-04-13T17:09:07.181" v="558" actId="2696"/>
        <pc:sldMkLst>
          <pc:docMk/>
          <pc:sldMk cId="2862118254" sldId="296"/>
        </pc:sldMkLst>
      </pc:sldChg>
      <pc:sldChg chg="del">
        <pc:chgData name="Xuanbo" userId="52a29cb4-095e-4b88-8e5b-abe65ecae15b" providerId="ADAL" clId="{42DE3399-80FB-4F76-AE4F-30E19DE17A56}" dt="2023-04-13T17:09:07.181" v="558" actId="2696"/>
        <pc:sldMkLst>
          <pc:docMk/>
          <pc:sldMk cId="77921929" sldId="304"/>
        </pc:sldMkLst>
      </pc:sldChg>
      <pc:sldChg chg="addSp delSp modSp mod">
        <pc:chgData name="Xuanbo" userId="52a29cb4-095e-4b88-8e5b-abe65ecae15b" providerId="ADAL" clId="{42DE3399-80FB-4F76-AE4F-30E19DE17A56}" dt="2023-04-13T17:01:16.879" v="490" actId="571"/>
        <pc:sldMkLst>
          <pc:docMk/>
          <pc:sldMk cId="2680103705" sldId="306"/>
        </pc:sldMkLst>
        <pc:spChg chg="mod">
          <ac:chgData name="Xuanbo" userId="52a29cb4-095e-4b88-8e5b-abe65ecae15b" providerId="ADAL" clId="{42DE3399-80FB-4F76-AE4F-30E19DE17A56}" dt="2023-04-13T16:44:19.166" v="36" actId="14100"/>
          <ac:spMkLst>
            <pc:docMk/>
            <pc:sldMk cId="2680103705" sldId="306"/>
            <ac:spMk id="5" creationId="{BBDE0A80-E695-49D3-9194-DDEFBE88EA21}"/>
          </ac:spMkLst>
        </pc:spChg>
        <pc:spChg chg="add mod">
          <ac:chgData name="Xuanbo" userId="52a29cb4-095e-4b88-8e5b-abe65ecae15b" providerId="ADAL" clId="{42DE3399-80FB-4F76-AE4F-30E19DE17A56}" dt="2023-04-13T16:49:03.751" v="374" actId="20577"/>
          <ac:spMkLst>
            <pc:docMk/>
            <pc:sldMk cId="2680103705" sldId="306"/>
            <ac:spMk id="6" creationId="{1974C825-ABD0-49DD-AD50-EF0F9A4367A4}"/>
          </ac:spMkLst>
        </pc:spChg>
        <pc:spChg chg="del">
          <ac:chgData name="Xuanbo" userId="52a29cb4-095e-4b88-8e5b-abe65ecae15b" providerId="ADAL" clId="{42DE3399-80FB-4F76-AE4F-30E19DE17A56}" dt="2023-04-13T16:43:58.914" v="34" actId="21"/>
          <ac:spMkLst>
            <pc:docMk/>
            <pc:sldMk cId="2680103705" sldId="306"/>
            <ac:spMk id="10" creationId="{D756342A-43F3-4142-A0AD-A65E1882C576}"/>
          </ac:spMkLst>
        </pc:spChg>
        <pc:spChg chg="add mod">
          <ac:chgData name="Xuanbo" userId="52a29cb4-095e-4b88-8e5b-abe65ecae15b" providerId="ADAL" clId="{42DE3399-80FB-4F76-AE4F-30E19DE17A56}" dt="2023-04-13T16:51:13.738" v="417" actId="207"/>
          <ac:spMkLst>
            <pc:docMk/>
            <pc:sldMk cId="2680103705" sldId="306"/>
            <ac:spMk id="22" creationId="{43E29090-DCA8-4320-AC40-E30D52F8F237}"/>
          </ac:spMkLst>
        </pc:spChg>
        <pc:spChg chg="add mod">
          <ac:chgData name="Xuanbo" userId="52a29cb4-095e-4b88-8e5b-abe65ecae15b" providerId="ADAL" clId="{42DE3399-80FB-4F76-AE4F-30E19DE17A56}" dt="2023-04-13T16:51:49.148" v="469" actId="1076"/>
          <ac:spMkLst>
            <pc:docMk/>
            <pc:sldMk cId="2680103705" sldId="306"/>
            <ac:spMk id="23" creationId="{E74A2D00-0678-4114-BBE7-4CD541B11AC6}"/>
          </ac:spMkLst>
        </pc:spChg>
        <pc:spChg chg="add mod">
          <ac:chgData name="Xuanbo" userId="52a29cb4-095e-4b88-8e5b-abe65ecae15b" providerId="ADAL" clId="{42DE3399-80FB-4F76-AE4F-30E19DE17A56}" dt="2023-04-13T17:01:16.879" v="490" actId="571"/>
          <ac:spMkLst>
            <pc:docMk/>
            <pc:sldMk cId="2680103705" sldId="306"/>
            <ac:spMk id="24" creationId="{1976412D-C243-4405-9385-E7656F296F7E}"/>
          </ac:spMkLst>
        </pc:spChg>
        <pc:grpChg chg="add mod">
          <ac:chgData name="Xuanbo" userId="52a29cb4-095e-4b88-8e5b-abe65ecae15b" providerId="ADAL" clId="{42DE3399-80FB-4F76-AE4F-30E19DE17A56}" dt="2023-04-13T16:48:52.754" v="330" actId="1076"/>
          <ac:grpSpMkLst>
            <pc:docMk/>
            <pc:sldMk cId="2680103705" sldId="306"/>
            <ac:grpSpMk id="20" creationId="{0FAF703E-BEA1-456C-92EE-DC273CFEC993}"/>
          </ac:grpSpMkLst>
        </pc:grpChg>
        <pc:picChg chg="del">
          <ac:chgData name="Xuanbo" userId="52a29cb4-095e-4b88-8e5b-abe65ecae15b" providerId="ADAL" clId="{42DE3399-80FB-4F76-AE4F-30E19DE17A56}" dt="2023-04-13T16:43:58.914" v="34" actId="21"/>
          <ac:picMkLst>
            <pc:docMk/>
            <pc:sldMk cId="2680103705" sldId="306"/>
            <ac:picMk id="3" creationId="{9E5018D5-5625-4A0D-8E8B-F7C3A02A2727}"/>
          </ac:picMkLst>
        </pc:picChg>
        <pc:picChg chg="add mod">
          <ac:chgData name="Xuanbo" userId="52a29cb4-095e-4b88-8e5b-abe65ecae15b" providerId="ADAL" clId="{42DE3399-80FB-4F76-AE4F-30E19DE17A56}" dt="2023-04-13T16:48:48.740" v="328" actId="164"/>
          <ac:picMkLst>
            <pc:docMk/>
            <pc:sldMk cId="2680103705" sldId="306"/>
            <ac:picMk id="4" creationId="{E9B89959-4D49-4A2D-8687-3661232C32B3}"/>
          </ac:picMkLst>
        </pc:picChg>
        <pc:picChg chg="add mod">
          <ac:chgData name="Xuanbo" userId="52a29cb4-095e-4b88-8e5b-abe65ecae15b" providerId="ADAL" clId="{42DE3399-80FB-4F76-AE4F-30E19DE17A56}" dt="2023-04-13T16:48:48.740" v="328" actId="164"/>
          <ac:picMkLst>
            <pc:docMk/>
            <pc:sldMk cId="2680103705" sldId="306"/>
            <ac:picMk id="8" creationId="{0E888906-954A-4ACC-9602-2DC140F593A2}"/>
          </ac:picMkLst>
        </pc:picChg>
        <pc:picChg chg="add mod">
          <ac:chgData name="Xuanbo" userId="52a29cb4-095e-4b88-8e5b-abe65ecae15b" providerId="ADAL" clId="{42DE3399-80FB-4F76-AE4F-30E19DE17A56}" dt="2023-04-13T16:48:48.740" v="328" actId="164"/>
          <ac:picMkLst>
            <pc:docMk/>
            <pc:sldMk cId="2680103705" sldId="306"/>
            <ac:picMk id="11" creationId="{65B86E99-E7B4-4BBD-9690-BCFD9D512307}"/>
          </ac:picMkLst>
        </pc:picChg>
        <pc:picChg chg="add mod">
          <ac:chgData name="Xuanbo" userId="52a29cb4-095e-4b88-8e5b-abe65ecae15b" providerId="ADAL" clId="{42DE3399-80FB-4F76-AE4F-30E19DE17A56}" dt="2023-04-13T16:48:48.740" v="328" actId="164"/>
          <ac:picMkLst>
            <pc:docMk/>
            <pc:sldMk cId="2680103705" sldId="306"/>
            <ac:picMk id="13" creationId="{FF298768-5C6C-4785-96F7-E0FF9F315E9D}"/>
          </ac:picMkLst>
        </pc:picChg>
        <pc:picChg chg="add mod">
          <ac:chgData name="Xuanbo" userId="52a29cb4-095e-4b88-8e5b-abe65ecae15b" providerId="ADAL" clId="{42DE3399-80FB-4F76-AE4F-30E19DE17A56}" dt="2023-04-13T16:48:48.740" v="328" actId="164"/>
          <ac:picMkLst>
            <pc:docMk/>
            <pc:sldMk cId="2680103705" sldId="306"/>
            <ac:picMk id="15" creationId="{992C6BA4-8A98-489F-A369-D6D1740BED62}"/>
          </ac:picMkLst>
        </pc:picChg>
        <pc:picChg chg="add mod">
          <ac:chgData name="Xuanbo" userId="52a29cb4-095e-4b88-8e5b-abe65ecae15b" providerId="ADAL" clId="{42DE3399-80FB-4F76-AE4F-30E19DE17A56}" dt="2023-04-13T16:48:48.740" v="328" actId="164"/>
          <ac:picMkLst>
            <pc:docMk/>
            <pc:sldMk cId="2680103705" sldId="306"/>
            <ac:picMk id="17" creationId="{A2B4F352-10C4-4446-B4CE-DCFF246A1190}"/>
          </ac:picMkLst>
        </pc:picChg>
        <pc:picChg chg="add mod">
          <ac:chgData name="Xuanbo" userId="52a29cb4-095e-4b88-8e5b-abe65ecae15b" providerId="ADAL" clId="{42DE3399-80FB-4F76-AE4F-30E19DE17A56}" dt="2023-04-13T16:48:48.740" v="328" actId="164"/>
          <ac:picMkLst>
            <pc:docMk/>
            <pc:sldMk cId="2680103705" sldId="306"/>
            <ac:picMk id="19" creationId="{2820FF6E-6A5B-4AFC-8A4A-B380606F522E}"/>
          </ac:picMkLst>
        </pc:picChg>
      </pc:sldChg>
      <pc:sldChg chg="del">
        <pc:chgData name="Xuanbo" userId="52a29cb4-095e-4b88-8e5b-abe65ecae15b" providerId="ADAL" clId="{42DE3399-80FB-4F76-AE4F-30E19DE17A56}" dt="2023-04-13T17:09:07.181" v="558" actId="2696"/>
        <pc:sldMkLst>
          <pc:docMk/>
          <pc:sldMk cId="2816518370" sldId="307"/>
        </pc:sldMkLst>
      </pc:sldChg>
      <pc:sldChg chg="del">
        <pc:chgData name="Xuanbo" userId="52a29cb4-095e-4b88-8e5b-abe65ecae15b" providerId="ADAL" clId="{42DE3399-80FB-4F76-AE4F-30E19DE17A56}" dt="2023-04-13T17:09:07.181" v="558" actId="2696"/>
        <pc:sldMkLst>
          <pc:docMk/>
          <pc:sldMk cId="2478577173" sldId="308"/>
        </pc:sldMkLst>
      </pc:sldChg>
      <pc:sldChg chg="del">
        <pc:chgData name="Xuanbo" userId="52a29cb4-095e-4b88-8e5b-abe65ecae15b" providerId="ADAL" clId="{42DE3399-80FB-4F76-AE4F-30E19DE17A56}" dt="2023-04-13T17:09:07.181" v="558" actId="2696"/>
        <pc:sldMkLst>
          <pc:docMk/>
          <pc:sldMk cId="696359885" sldId="309"/>
        </pc:sldMkLst>
      </pc:sldChg>
      <pc:sldChg chg="del">
        <pc:chgData name="Xuanbo" userId="52a29cb4-095e-4b88-8e5b-abe65ecae15b" providerId="ADAL" clId="{42DE3399-80FB-4F76-AE4F-30E19DE17A56}" dt="2023-04-13T17:09:07.181" v="558" actId="2696"/>
        <pc:sldMkLst>
          <pc:docMk/>
          <pc:sldMk cId="642533461" sldId="310"/>
        </pc:sldMkLst>
      </pc:sldChg>
      <pc:sldChg chg="addSp modSp add mod">
        <pc:chgData name="Xuanbo" userId="52a29cb4-095e-4b88-8e5b-abe65ecae15b" providerId="ADAL" clId="{42DE3399-80FB-4F76-AE4F-30E19DE17A56}" dt="2023-04-13T17:01:01.626" v="489" actId="21"/>
        <pc:sldMkLst>
          <pc:docMk/>
          <pc:sldMk cId="3271541573" sldId="311"/>
        </pc:sldMkLst>
        <pc:spChg chg="add mod">
          <ac:chgData name="Xuanbo" userId="52a29cb4-095e-4b88-8e5b-abe65ecae15b" providerId="ADAL" clId="{42DE3399-80FB-4F76-AE4F-30E19DE17A56}" dt="2023-04-13T17:01:01.626" v="489" actId="21"/>
          <ac:spMkLst>
            <pc:docMk/>
            <pc:sldMk cId="3271541573" sldId="311"/>
            <ac:spMk id="4" creationId="{85E1C025-AAD8-4E24-A024-4C45060566B1}"/>
          </ac:spMkLst>
        </pc:spChg>
        <pc:spChg chg="mod">
          <ac:chgData name="Xuanbo" userId="52a29cb4-095e-4b88-8e5b-abe65ecae15b" providerId="ADAL" clId="{42DE3399-80FB-4F76-AE4F-30E19DE17A56}" dt="2023-04-13T16:44:40.193" v="41" actId="21"/>
          <ac:spMkLst>
            <pc:docMk/>
            <pc:sldMk cId="3271541573" sldId="311"/>
            <ac:spMk id="5" creationId="{BBDE0A80-E695-49D3-9194-DDEFBE88EA21}"/>
          </ac:spMkLst>
        </pc:spChg>
      </pc:sldChg>
      <pc:sldChg chg="addSp delSp modSp add mod">
        <pc:chgData name="Xuanbo" userId="52a29cb4-095e-4b88-8e5b-abe65ecae15b" providerId="ADAL" clId="{42DE3399-80FB-4F76-AE4F-30E19DE17A56}" dt="2023-04-13T17:05:35.869" v="537" actId="1076"/>
        <pc:sldMkLst>
          <pc:docMk/>
          <pc:sldMk cId="3244564588" sldId="312"/>
        </pc:sldMkLst>
        <pc:spChg chg="add del mod">
          <ac:chgData name="Xuanbo" userId="52a29cb4-095e-4b88-8e5b-abe65ecae15b" providerId="ADAL" clId="{42DE3399-80FB-4F76-AE4F-30E19DE17A56}" dt="2023-04-13T17:05:33.162" v="536" actId="1076"/>
          <ac:spMkLst>
            <pc:docMk/>
            <pc:sldMk cId="3244564588" sldId="312"/>
            <ac:spMk id="2" creationId="{8E564145-FDD2-44D1-99D9-A08D164C5682}"/>
          </ac:spMkLst>
        </pc:spChg>
        <pc:spChg chg="add mod">
          <ac:chgData name="Xuanbo" userId="52a29cb4-095e-4b88-8e5b-abe65ecae15b" providerId="ADAL" clId="{42DE3399-80FB-4F76-AE4F-30E19DE17A56}" dt="2023-04-13T17:05:35.869" v="537" actId="1076"/>
          <ac:spMkLst>
            <pc:docMk/>
            <pc:sldMk cId="3244564588" sldId="312"/>
            <ac:spMk id="3" creationId="{385515D6-3767-4353-A7E3-A7D42F71AF7B}"/>
          </ac:spMkLst>
        </pc:spChg>
        <pc:spChg chg="mod">
          <ac:chgData name="Xuanbo" userId="52a29cb4-095e-4b88-8e5b-abe65ecae15b" providerId="ADAL" clId="{42DE3399-80FB-4F76-AE4F-30E19DE17A56}" dt="2023-04-13T16:44:50.792" v="42"/>
          <ac:spMkLst>
            <pc:docMk/>
            <pc:sldMk cId="3244564588" sldId="312"/>
            <ac:spMk id="5" creationId="{BBDE0A80-E695-49D3-9194-DDEFBE88EA21}"/>
          </ac:spMkLst>
        </pc:spChg>
      </pc:sldChg>
      <pc:sldChg chg="addSp modSp add mod">
        <pc:chgData name="Xuanbo" userId="52a29cb4-095e-4b88-8e5b-abe65ecae15b" providerId="ADAL" clId="{42DE3399-80FB-4F76-AE4F-30E19DE17A56}" dt="2023-04-13T17:09:04.131" v="557" actId="1076"/>
        <pc:sldMkLst>
          <pc:docMk/>
          <pc:sldMk cId="857395504" sldId="313"/>
        </pc:sldMkLst>
        <pc:spChg chg="add mod">
          <ac:chgData name="Xuanbo" userId="52a29cb4-095e-4b88-8e5b-abe65ecae15b" providerId="ADAL" clId="{42DE3399-80FB-4F76-AE4F-30E19DE17A56}" dt="2023-04-13T17:09:04.131" v="557" actId="1076"/>
          <ac:spMkLst>
            <pc:docMk/>
            <pc:sldMk cId="857395504" sldId="313"/>
            <ac:spMk id="4" creationId="{17974C8E-1ECC-4CE0-A8E4-9E71BA63E80F}"/>
          </ac:spMkLst>
        </pc:spChg>
        <pc:spChg chg="mod">
          <ac:chgData name="Xuanbo" userId="52a29cb4-095e-4b88-8e5b-abe65ecae15b" providerId="ADAL" clId="{42DE3399-80FB-4F76-AE4F-30E19DE17A56}" dt="2023-04-13T16:44:59.418" v="43"/>
          <ac:spMkLst>
            <pc:docMk/>
            <pc:sldMk cId="857395504" sldId="313"/>
            <ac:spMk id="5" creationId="{BBDE0A80-E695-49D3-9194-DDEFBE88EA21}"/>
          </ac:spMkLst>
        </pc:spChg>
      </pc:sldChg>
    </pc:docChg>
  </pc:docChgLst>
  <pc:docChgLst>
    <pc:chgData name="Miao, Xuanbo" userId="52a29cb4-095e-4b88-8e5b-abe65ecae15b" providerId="ADAL" clId="{8CAE898C-C359-47C4-97D7-B6F7D526578E}"/>
    <pc:docChg chg="undo custSel addSld modSld">
      <pc:chgData name="Miao, Xuanbo" userId="52a29cb4-095e-4b88-8e5b-abe65ecae15b" providerId="ADAL" clId="{8CAE898C-C359-47C4-97D7-B6F7D526578E}" dt="2023-05-01T10:00:41.556" v="75" actId="14826"/>
      <pc:docMkLst>
        <pc:docMk/>
      </pc:docMkLst>
      <pc:sldChg chg="addSp delSp modSp new mod">
        <pc:chgData name="Miao, Xuanbo" userId="52a29cb4-095e-4b88-8e5b-abe65ecae15b" providerId="ADAL" clId="{8CAE898C-C359-47C4-97D7-B6F7D526578E}" dt="2023-05-01T09:56:05.579" v="66" actId="165"/>
        <pc:sldMkLst>
          <pc:docMk/>
          <pc:sldMk cId="3893911959" sldId="314"/>
        </pc:sldMkLst>
        <pc:spChg chg="del">
          <ac:chgData name="Miao, Xuanbo" userId="52a29cb4-095e-4b88-8e5b-abe65ecae15b" providerId="ADAL" clId="{8CAE898C-C359-47C4-97D7-B6F7D526578E}" dt="2023-05-01T09:44:31.928" v="1" actId="21"/>
          <ac:spMkLst>
            <pc:docMk/>
            <pc:sldMk cId="3893911959" sldId="314"/>
            <ac:spMk id="2" creationId="{1ADA5EA8-FDC9-B63C-E296-FA58BF592C0F}"/>
          </ac:spMkLst>
        </pc:spChg>
        <pc:spChg chg="del">
          <ac:chgData name="Miao, Xuanbo" userId="52a29cb4-095e-4b88-8e5b-abe65ecae15b" providerId="ADAL" clId="{8CAE898C-C359-47C4-97D7-B6F7D526578E}" dt="2023-05-01T09:44:31.928" v="1" actId="21"/>
          <ac:spMkLst>
            <pc:docMk/>
            <pc:sldMk cId="3893911959" sldId="314"/>
            <ac:spMk id="3" creationId="{DD440828-39EF-6E44-6708-FB68CE99845C}"/>
          </ac:spMkLst>
        </pc:spChg>
        <pc:spChg chg="mod">
          <ac:chgData name="Miao, Xuanbo" userId="52a29cb4-095e-4b88-8e5b-abe65ecae15b" providerId="ADAL" clId="{8CAE898C-C359-47C4-97D7-B6F7D526578E}" dt="2023-05-01T09:48:18.726" v="44" actId="208"/>
          <ac:spMkLst>
            <pc:docMk/>
            <pc:sldMk cId="3893911959" sldId="314"/>
            <ac:spMk id="15" creationId="{397874AB-A754-EDE7-E38F-2F3484D6619E}"/>
          </ac:spMkLst>
        </pc:spChg>
        <pc:spChg chg="mod">
          <ac:chgData name="Miao, Xuanbo" userId="52a29cb4-095e-4b88-8e5b-abe65ecae15b" providerId="ADAL" clId="{8CAE898C-C359-47C4-97D7-B6F7D526578E}" dt="2023-05-01T09:48:18.726" v="44" actId="208"/>
          <ac:spMkLst>
            <pc:docMk/>
            <pc:sldMk cId="3893911959" sldId="314"/>
            <ac:spMk id="16" creationId="{2EFDE5AA-472C-8E67-B939-4E975EFB57A4}"/>
          </ac:spMkLst>
        </pc:spChg>
        <pc:spChg chg="mod">
          <ac:chgData name="Miao, Xuanbo" userId="52a29cb4-095e-4b88-8e5b-abe65ecae15b" providerId="ADAL" clId="{8CAE898C-C359-47C4-97D7-B6F7D526578E}" dt="2023-05-01T09:48:18.726" v="44" actId="208"/>
          <ac:spMkLst>
            <pc:docMk/>
            <pc:sldMk cId="3893911959" sldId="314"/>
            <ac:spMk id="17" creationId="{D72A9EF5-D928-A3B5-086C-E3C083F81C82}"/>
          </ac:spMkLst>
        </pc:spChg>
        <pc:spChg chg="mod">
          <ac:chgData name="Miao, Xuanbo" userId="52a29cb4-095e-4b88-8e5b-abe65ecae15b" providerId="ADAL" clId="{8CAE898C-C359-47C4-97D7-B6F7D526578E}" dt="2023-05-01T09:48:18.726" v="44" actId="208"/>
          <ac:spMkLst>
            <pc:docMk/>
            <pc:sldMk cId="3893911959" sldId="314"/>
            <ac:spMk id="19" creationId="{C8E7583C-97D9-83DC-8978-81A8C58465FE}"/>
          </ac:spMkLst>
        </pc:spChg>
        <pc:spChg chg="mod">
          <ac:chgData name="Miao, Xuanbo" userId="52a29cb4-095e-4b88-8e5b-abe65ecae15b" providerId="ADAL" clId="{8CAE898C-C359-47C4-97D7-B6F7D526578E}" dt="2023-05-01T09:48:18.726" v="44" actId="208"/>
          <ac:spMkLst>
            <pc:docMk/>
            <pc:sldMk cId="3893911959" sldId="314"/>
            <ac:spMk id="21" creationId="{A4D5D242-A6D5-B8AC-78A5-7E9065ED2F8C}"/>
          </ac:spMkLst>
        </pc:spChg>
        <pc:spChg chg="mod">
          <ac:chgData name="Miao, Xuanbo" userId="52a29cb4-095e-4b88-8e5b-abe65ecae15b" providerId="ADAL" clId="{8CAE898C-C359-47C4-97D7-B6F7D526578E}" dt="2023-05-01T09:48:18.726" v="44" actId="208"/>
          <ac:spMkLst>
            <pc:docMk/>
            <pc:sldMk cId="3893911959" sldId="314"/>
            <ac:spMk id="23" creationId="{2C805D69-8464-FBEC-AC99-10A2FC7AEBB5}"/>
          </ac:spMkLst>
        </pc:spChg>
        <pc:spChg chg="mod">
          <ac:chgData name="Miao, Xuanbo" userId="52a29cb4-095e-4b88-8e5b-abe65ecae15b" providerId="ADAL" clId="{8CAE898C-C359-47C4-97D7-B6F7D526578E}" dt="2023-05-01T09:48:18.726" v="44" actId="208"/>
          <ac:spMkLst>
            <pc:docMk/>
            <pc:sldMk cId="3893911959" sldId="314"/>
            <ac:spMk id="24" creationId="{E6147ABD-1399-3383-19EE-D5F891181226}"/>
          </ac:spMkLst>
        </pc:spChg>
        <pc:spChg chg="mod">
          <ac:chgData name="Miao, Xuanbo" userId="52a29cb4-095e-4b88-8e5b-abe65ecae15b" providerId="ADAL" clId="{8CAE898C-C359-47C4-97D7-B6F7D526578E}" dt="2023-05-01T09:48:18.726" v="44" actId="208"/>
          <ac:spMkLst>
            <pc:docMk/>
            <pc:sldMk cId="3893911959" sldId="314"/>
            <ac:spMk id="25" creationId="{3EB3EA4A-9CC2-2315-667D-624FAA222B6E}"/>
          </ac:spMkLst>
        </pc:spChg>
        <pc:spChg chg="mod">
          <ac:chgData name="Miao, Xuanbo" userId="52a29cb4-095e-4b88-8e5b-abe65ecae15b" providerId="ADAL" clId="{8CAE898C-C359-47C4-97D7-B6F7D526578E}" dt="2023-05-01T09:48:18.726" v="44" actId="208"/>
          <ac:spMkLst>
            <pc:docMk/>
            <pc:sldMk cId="3893911959" sldId="314"/>
            <ac:spMk id="26" creationId="{E2A64E0D-9F78-D746-FB90-492997813084}"/>
          </ac:spMkLst>
        </pc:spChg>
        <pc:spChg chg="mod">
          <ac:chgData name="Miao, Xuanbo" userId="52a29cb4-095e-4b88-8e5b-abe65ecae15b" providerId="ADAL" clId="{8CAE898C-C359-47C4-97D7-B6F7D526578E}" dt="2023-05-01T09:48:18.726" v="44" actId="208"/>
          <ac:spMkLst>
            <pc:docMk/>
            <pc:sldMk cId="3893911959" sldId="314"/>
            <ac:spMk id="27" creationId="{A0C4813C-72CE-665A-9C54-7C91C453D19D}"/>
          </ac:spMkLst>
        </pc:spChg>
        <pc:spChg chg="mod">
          <ac:chgData name="Miao, Xuanbo" userId="52a29cb4-095e-4b88-8e5b-abe65ecae15b" providerId="ADAL" clId="{8CAE898C-C359-47C4-97D7-B6F7D526578E}" dt="2023-05-01T09:48:18.726" v="44" actId="208"/>
          <ac:spMkLst>
            <pc:docMk/>
            <pc:sldMk cId="3893911959" sldId="314"/>
            <ac:spMk id="28" creationId="{99E4D41B-BC48-890D-2DB7-231CF2A34461}"/>
          </ac:spMkLst>
        </pc:spChg>
        <pc:spChg chg="mod">
          <ac:chgData name="Miao, Xuanbo" userId="52a29cb4-095e-4b88-8e5b-abe65ecae15b" providerId="ADAL" clId="{8CAE898C-C359-47C4-97D7-B6F7D526578E}" dt="2023-05-01T09:48:18.726" v="44" actId="208"/>
          <ac:spMkLst>
            <pc:docMk/>
            <pc:sldMk cId="3893911959" sldId="314"/>
            <ac:spMk id="29" creationId="{F558E332-8678-DFEF-2923-579394EBD58E}"/>
          </ac:spMkLst>
        </pc:spChg>
        <pc:spChg chg="mod">
          <ac:chgData name="Miao, Xuanbo" userId="52a29cb4-095e-4b88-8e5b-abe65ecae15b" providerId="ADAL" clId="{8CAE898C-C359-47C4-97D7-B6F7D526578E}" dt="2023-05-01T09:48:18.726" v="44" actId="208"/>
          <ac:spMkLst>
            <pc:docMk/>
            <pc:sldMk cId="3893911959" sldId="314"/>
            <ac:spMk id="30" creationId="{CD8D2930-C4CB-F512-E6A7-BCF996792975}"/>
          </ac:spMkLst>
        </pc:spChg>
        <pc:spChg chg="mod">
          <ac:chgData name="Miao, Xuanbo" userId="52a29cb4-095e-4b88-8e5b-abe65ecae15b" providerId="ADAL" clId="{8CAE898C-C359-47C4-97D7-B6F7D526578E}" dt="2023-05-01T09:48:18.726" v="44" actId="208"/>
          <ac:spMkLst>
            <pc:docMk/>
            <pc:sldMk cId="3893911959" sldId="314"/>
            <ac:spMk id="31" creationId="{FB9C2896-4D1E-D5B4-A570-C88F1413F543}"/>
          </ac:spMkLst>
        </pc:spChg>
        <pc:spChg chg="mod">
          <ac:chgData name="Miao, Xuanbo" userId="52a29cb4-095e-4b88-8e5b-abe65ecae15b" providerId="ADAL" clId="{8CAE898C-C359-47C4-97D7-B6F7D526578E}" dt="2023-05-01T09:48:18.726" v="44" actId="208"/>
          <ac:spMkLst>
            <pc:docMk/>
            <pc:sldMk cId="3893911959" sldId="314"/>
            <ac:spMk id="32" creationId="{58BA4A1B-F4EE-647B-7603-BD2F1CEE172D}"/>
          </ac:spMkLst>
        </pc:spChg>
        <pc:spChg chg="mod">
          <ac:chgData name="Miao, Xuanbo" userId="52a29cb4-095e-4b88-8e5b-abe65ecae15b" providerId="ADAL" clId="{8CAE898C-C359-47C4-97D7-B6F7D526578E}" dt="2023-05-01T09:48:18.726" v="44" actId="208"/>
          <ac:spMkLst>
            <pc:docMk/>
            <pc:sldMk cId="3893911959" sldId="314"/>
            <ac:spMk id="33" creationId="{3EBB56BD-9BD4-F79B-495F-240BFF801EF1}"/>
          </ac:spMkLst>
        </pc:spChg>
        <pc:spChg chg="mod">
          <ac:chgData name="Miao, Xuanbo" userId="52a29cb4-095e-4b88-8e5b-abe65ecae15b" providerId="ADAL" clId="{8CAE898C-C359-47C4-97D7-B6F7D526578E}" dt="2023-05-01T09:48:18.726" v="44" actId="208"/>
          <ac:spMkLst>
            <pc:docMk/>
            <pc:sldMk cId="3893911959" sldId="314"/>
            <ac:spMk id="34" creationId="{8945C023-8A74-7784-648C-F76E9A98C7EE}"/>
          </ac:spMkLst>
        </pc:spChg>
        <pc:spChg chg="mod">
          <ac:chgData name="Miao, Xuanbo" userId="52a29cb4-095e-4b88-8e5b-abe65ecae15b" providerId="ADAL" clId="{8CAE898C-C359-47C4-97D7-B6F7D526578E}" dt="2023-05-01T09:48:18.726" v="44" actId="208"/>
          <ac:spMkLst>
            <pc:docMk/>
            <pc:sldMk cId="3893911959" sldId="314"/>
            <ac:spMk id="35" creationId="{54AB2E86-8AD8-7C8E-DF9D-AA06CC612A08}"/>
          </ac:spMkLst>
        </pc:spChg>
        <pc:spChg chg="mod">
          <ac:chgData name="Miao, Xuanbo" userId="52a29cb4-095e-4b88-8e5b-abe65ecae15b" providerId="ADAL" clId="{8CAE898C-C359-47C4-97D7-B6F7D526578E}" dt="2023-05-01T09:48:18.726" v="44" actId="208"/>
          <ac:spMkLst>
            <pc:docMk/>
            <pc:sldMk cId="3893911959" sldId="314"/>
            <ac:spMk id="36" creationId="{FF1A7396-CE69-EACC-A170-8B0D6B73A031}"/>
          </ac:spMkLst>
        </pc:spChg>
        <pc:spChg chg="mod">
          <ac:chgData name="Miao, Xuanbo" userId="52a29cb4-095e-4b88-8e5b-abe65ecae15b" providerId="ADAL" clId="{8CAE898C-C359-47C4-97D7-B6F7D526578E}" dt="2023-05-01T09:48:18.726" v="44" actId="208"/>
          <ac:spMkLst>
            <pc:docMk/>
            <pc:sldMk cId="3893911959" sldId="314"/>
            <ac:spMk id="37" creationId="{F1A35305-51B3-DE7E-EC4A-3494411D17FC}"/>
          </ac:spMkLst>
        </pc:spChg>
        <pc:spChg chg="mod">
          <ac:chgData name="Miao, Xuanbo" userId="52a29cb4-095e-4b88-8e5b-abe65ecae15b" providerId="ADAL" clId="{8CAE898C-C359-47C4-97D7-B6F7D526578E}" dt="2023-05-01T09:48:18.726" v="44" actId="208"/>
          <ac:spMkLst>
            <pc:docMk/>
            <pc:sldMk cId="3893911959" sldId="314"/>
            <ac:spMk id="38" creationId="{FC1FC207-878C-55D0-A70A-E977E202B161}"/>
          </ac:spMkLst>
        </pc:spChg>
        <pc:spChg chg="mod">
          <ac:chgData name="Miao, Xuanbo" userId="52a29cb4-095e-4b88-8e5b-abe65ecae15b" providerId="ADAL" clId="{8CAE898C-C359-47C4-97D7-B6F7D526578E}" dt="2023-05-01T09:48:18.726" v="44" actId="208"/>
          <ac:spMkLst>
            <pc:docMk/>
            <pc:sldMk cId="3893911959" sldId="314"/>
            <ac:spMk id="39" creationId="{B45871D6-41CE-9541-888E-81CCDE0D7E8A}"/>
          </ac:spMkLst>
        </pc:spChg>
        <pc:spChg chg="mod">
          <ac:chgData name="Miao, Xuanbo" userId="52a29cb4-095e-4b88-8e5b-abe65ecae15b" providerId="ADAL" clId="{8CAE898C-C359-47C4-97D7-B6F7D526578E}" dt="2023-05-01T09:48:18.726" v="44" actId="208"/>
          <ac:spMkLst>
            <pc:docMk/>
            <pc:sldMk cId="3893911959" sldId="314"/>
            <ac:spMk id="41" creationId="{3B5ED058-9B31-AE21-26FA-823362755001}"/>
          </ac:spMkLst>
        </pc:spChg>
        <pc:spChg chg="mod">
          <ac:chgData name="Miao, Xuanbo" userId="52a29cb4-095e-4b88-8e5b-abe65ecae15b" providerId="ADAL" clId="{8CAE898C-C359-47C4-97D7-B6F7D526578E}" dt="2023-05-01T09:48:18.726" v="44" actId="208"/>
          <ac:spMkLst>
            <pc:docMk/>
            <pc:sldMk cId="3893911959" sldId="314"/>
            <ac:spMk id="42" creationId="{55E3B82E-1748-144B-D13F-F4E88CDE06AF}"/>
          </ac:spMkLst>
        </pc:spChg>
        <pc:spChg chg="mod">
          <ac:chgData name="Miao, Xuanbo" userId="52a29cb4-095e-4b88-8e5b-abe65ecae15b" providerId="ADAL" clId="{8CAE898C-C359-47C4-97D7-B6F7D526578E}" dt="2023-05-01T09:48:18.726" v="44" actId="208"/>
          <ac:spMkLst>
            <pc:docMk/>
            <pc:sldMk cId="3893911959" sldId="314"/>
            <ac:spMk id="43" creationId="{DA300F0C-42E0-5F1E-EFA5-08C99EE68134}"/>
          </ac:spMkLst>
        </pc:spChg>
        <pc:spChg chg="mod">
          <ac:chgData name="Miao, Xuanbo" userId="52a29cb4-095e-4b88-8e5b-abe65ecae15b" providerId="ADAL" clId="{8CAE898C-C359-47C4-97D7-B6F7D526578E}" dt="2023-05-01T09:48:18.726" v="44" actId="208"/>
          <ac:spMkLst>
            <pc:docMk/>
            <pc:sldMk cId="3893911959" sldId="314"/>
            <ac:spMk id="44" creationId="{EDD2922C-AEA7-0DF5-5EA2-94F70A810CD9}"/>
          </ac:spMkLst>
        </pc:spChg>
        <pc:spChg chg="mod">
          <ac:chgData name="Miao, Xuanbo" userId="52a29cb4-095e-4b88-8e5b-abe65ecae15b" providerId="ADAL" clId="{8CAE898C-C359-47C4-97D7-B6F7D526578E}" dt="2023-05-01T09:48:18.726" v="44" actId="208"/>
          <ac:spMkLst>
            <pc:docMk/>
            <pc:sldMk cId="3893911959" sldId="314"/>
            <ac:spMk id="45" creationId="{9220EC4D-6613-7E64-B93B-9E644B40F6ED}"/>
          </ac:spMkLst>
        </pc:spChg>
        <pc:spChg chg="mod">
          <ac:chgData name="Miao, Xuanbo" userId="52a29cb4-095e-4b88-8e5b-abe65ecae15b" providerId="ADAL" clId="{8CAE898C-C359-47C4-97D7-B6F7D526578E}" dt="2023-05-01T09:48:18.726" v="44" actId="208"/>
          <ac:spMkLst>
            <pc:docMk/>
            <pc:sldMk cId="3893911959" sldId="314"/>
            <ac:spMk id="46" creationId="{F7876C0D-CE91-43C8-F0C2-E7D2BA5A3BA2}"/>
          </ac:spMkLst>
        </pc:spChg>
        <pc:spChg chg="mod">
          <ac:chgData name="Miao, Xuanbo" userId="52a29cb4-095e-4b88-8e5b-abe65ecae15b" providerId="ADAL" clId="{8CAE898C-C359-47C4-97D7-B6F7D526578E}" dt="2023-05-01T09:48:18.726" v="44" actId="208"/>
          <ac:spMkLst>
            <pc:docMk/>
            <pc:sldMk cId="3893911959" sldId="314"/>
            <ac:spMk id="47" creationId="{2E6C4BAF-4CF0-A16B-1DC6-0A8B42FFEC7C}"/>
          </ac:spMkLst>
        </pc:spChg>
        <pc:spChg chg="mod">
          <ac:chgData name="Miao, Xuanbo" userId="52a29cb4-095e-4b88-8e5b-abe65ecae15b" providerId="ADAL" clId="{8CAE898C-C359-47C4-97D7-B6F7D526578E}" dt="2023-05-01T09:48:18.726" v="44" actId="208"/>
          <ac:spMkLst>
            <pc:docMk/>
            <pc:sldMk cId="3893911959" sldId="314"/>
            <ac:spMk id="48" creationId="{E37E6453-0299-F7BD-49E1-370E63BF6F94}"/>
          </ac:spMkLst>
        </pc:spChg>
        <pc:spChg chg="mod">
          <ac:chgData name="Miao, Xuanbo" userId="52a29cb4-095e-4b88-8e5b-abe65ecae15b" providerId="ADAL" clId="{8CAE898C-C359-47C4-97D7-B6F7D526578E}" dt="2023-05-01T09:48:18.726" v="44" actId="208"/>
          <ac:spMkLst>
            <pc:docMk/>
            <pc:sldMk cId="3893911959" sldId="314"/>
            <ac:spMk id="49" creationId="{655A7CC6-EA47-617F-0B2A-526B790543E8}"/>
          </ac:spMkLst>
        </pc:spChg>
        <pc:spChg chg="mod">
          <ac:chgData name="Miao, Xuanbo" userId="52a29cb4-095e-4b88-8e5b-abe65ecae15b" providerId="ADAL" clId="{8CAE898C-C359-47C4-97D7-B6F7D526578E}" dt="2023-05-01T09:48:18.726" v="44" actId="208"/>
          <ac:spMkLst>
            <pc:docMk/>
            <pc:sldMk cId="3893911959" sldId="314"/>
            <ac:spMk id="50" creationId="{17C787F1-AD4D-7546-E938-FB12E57908DB}"/>
          </ac:spMkLst>
        </pc:spChg>
        <pc:spChg chg="mod">
          <ac:chgData name="Miao, Xuanbo" userId="52a29cb4-095e-4b88-8e5b-abe65ecae15b" providerId="ADAL" clId="{8CAE898C-C359-47C4-97D7-B6F7D526578E}" dt="2023-05-01T09:48:18.726" v="44" actId="208"/>
          <ac:spMkLst>
            <pc:docMk/>
            <pc:sldMk cId="3893911959" sldId="314"/>
            <ac:spMk id="51" creationId="{52202F23-F7E2-0A8B-9B97-58A1F36021DD}"/>
          </ac:spMkLst>
        </pc:spChg>
        <pc:spChg chg="mod">
          <ac:chgData name="Miao, Xuanbo" userId="52a29cb4-095e-4b88-8e5b-abe65ecae15b" providerId="ADAL" clId="{8CAE898C-C359-47C4-97D7-B6F7D526578E}" dt="2023-05-01T09:48:18.726" v="44" actId="208"/>
          <ac:spMkLst>
            <pc:docMk/>
            <pc:sldMk cId="3893911959" sldId="314"/>
            <ac:spMk id="52" creationId="{B3C5D897-E9D5-D34A-4DE2-3B71EC435540}"/>
          </ac:spMkLst>
        </pc:spChg>
        <pc:spChg chg="mod">
          <ac:chgData name="Miao, Xuanbo" userId="52a29cb4-095e-4b88-8e5b-abe65ecae15b" providerId="ADAL" clId="{8CAE898C-C359-47C4-97D7-B6F7D526578E}" dt="2023-05-01T09:48:18.726" v="44" actId="208"/>
          <ac:spMkLst>
            <pc:docMk/>
            <pc:sldMk cId="3893911959" sldId="314"/>
            <ac:spMk id="53" creationId="{235E7913-B58A-554D-BBF9-B028BF93CFAD}"/>
          </ac:spMkLst>
        </pc:spChg>
        <pc:spChg chg="mod">
          <ac:chgData name="Miao, Xuanbo" userId="52a29cb4-095e-4b88-8e5b-abe65ecae15b" providerId="ADAL" clId="{8CAE898C-C359-47C4-97D7-B6F7D526578E}" dt="2023-05-01T09:48:18.726" v="44" actId="208"/>
          <ac:spMkLst>
            <pc:docMk/>
            <pc:sldMk cId="3893911959" sldId="314"/>
            <ac:spMk id="54" creationId="{4A5FD4D0-AA92-CF52-AB88-8DD7DD8FD98D}"/>
          </ac:spMkLst>
        </pc:spChg>
        <pc:spChg chg="mod">
          <ac:chgData name="Miao, Xuanbo" userId="52a29cb4-095e-4b88-8e5b-abe65ecae15b" providerId="ADAL" clId="{8CAE898C-C359-47C4-97D7-B6F7D526578E}" dt="2023-05-01T09:48:18.726" v="44" actId="208"/>
          <ac:spMkLst>
            <pc:docMk/>
            <pc:sldMk cId="3893911959" sldId="314"/>
            <ac:spMk id="55" creationId="{5559C4FE-3615-CC81-798D-B18192808FB1}"/>
          </ac:spMkLst>
        </pc:spChg>
        <pc:spChg chg="mod">
          <ac:chgData name="Miao, Xuanbo" userId="52a29cb4-095e-4b88-8e5b-abe65ecae15b" providerId="ADAL" clId="{8CAE898C-C359-47C4-97D7-B6F7D526578E}" dt="2023-05-01T09:48:18.726" v="44" actId="208"/>
          <ac:spMkLst>
            <pc:docMk/>
            <pc:sldMk cId="3893911959" sldId="314"/>
            <ac:spMk id="56" creationId="{A6FFA9B9-D68B-CFCC-4604-B56A85749531}"/>
          </ac:spMkLst>
        </pc:spChg>
        <pc:spChg chg="mod">
          <ac:chgData name="Miao, Xuanbo" userId="52a29cb4-095e-4b88-8e5b-abe65ecae15b" providerId="ADAL" clId="{8CAE898C-C359-47C4-97D7-B6F7D526578E}" dt="2023-05-01T09:48:18.726" v="44" actId="208"/>
          <ac:spMkLst>
            <pc:docMk/>
            <pc:sldMk cId="3893911959" sldId="314"/>
            <ac:spMk id="57" creationId="{E23E69CF-427B-C6A2-3645-BE9A2289DD31}"/>
          </ac:spMkLst>
        </pc:spChg>
        <pc:spChg chg="mod">
          <ac:chgData name="Miao, Xuanbo" userId="52a29cb4-095e-4b88-8e5b-abe65ecae15b" providerId="ADAL" clId="{8CAE898C-C359-47C4-97D7-B6F7D526578E}" dt="2023-05-01T09:48:18.726" v="44" actId="208"/>
          <ac:spMkLst>
            <pc:docMk/>
            <pc:sldMk cId="3893911959" sldId="314"/>
            <ac:spMk id="58" creationId="{C503ABB6-1781-5647-C901-4517A84464C3}"/>
          </ac:spMkLst>
        </pc:spChg>
        <pc:spChg chg="mod">
          <ac:chgData name="Miao, Xuanbo" userId="52a29cb4-095e-4b88-8e5b-abe65ecae15b" providerId="ADAL" clId="{8CAE898C-C359-47C4-97D7-B6F7D526578E}" dt="2023-05-01T09:48:18.726" v="44" actId="208"/>
          <ac:spMkLst>
            <pc:docMk/>
            <pc:sldMk cId="3893911959" sldId="314"/>
            <ac:spMk id="59" creationId="{96D5C696-4555-CB3B-1D07-F416CBE0130B}"/>
          </ac:spMkLst>
        </pc:spChg>
        <pc:spChg chg="mod">
          <ac:chgData name="Miao, Xuanbo" userId="52a29cb4-095e-4b88-8e5b-abe65ecae15b" providerId="ADAL" clId="{8CAE898C-C359-47C4-97D7-B6F7D526578E}" dt="2023-05-01T09:48:18.726" v="44" actId="208"/>
          <ac:spMkLst>
            <pc:docMk/>
            <pc:sldMk cId="3893911959" sldId="314"/>
            <ac:spMk id="60" creationId="{D7267D08-D6C7-393B-0C4E-75C5C356C915}"/>
          </ac:spMkLst>
        </pc:spChg>
        <pc:spChg chg="mod">
          <ac:chgData name="Miao, Xuanbo" userId="52a29cb4-095e-4b88-8e5b-abe65ecae15b" providerId="ADAL" clId="{8CAE898C-C359-47C4-97D7-B6F7D526578E}" dt="2023-05-01T09:48:18.726" v="44" actId="208"/>
          <ac:spMkLst>
            <pc:docMk/>
            <pc:sldMk cId="3893911959" sldId="314"/>
            <ac:spMk id="61" creationId="{EFDE8540-0E47-60B1-78C4-8843D5B64CFD}"/>
          </ac:spMkLst>
        </pc:spChg>
        <pc:spChg chg="mod">
          <ac:chgData name="Miao, Xuanbo" userId="52a29cb4-095e-4b88-8e5b-abe65ecae15b" providerId="ADAL" clId="{8CAE898C-C359-47C4-97D7-B6F7D526578E}" dt="2023-05-01T09:48:18.726" v="44" actId="208"/>
          <ac:spMkLst>
            <pc:docMk/>
            <pc:sldMk cId="3893911959" sldId="314"/>
            <ac:spMk id="62" creationId="{E8BFAF39-E554-0B83-DB22-8BF25E30780E}"/>
          </ac:spMkLst>
        </pc:spChg>
        <pc:spChg chg="mod">
          <ac:chgData name="Miao, Xuanbo" userId="52a29cb4-095e-4b88-8e5b-abe65ecae15b" providerId="ADAL" clId="{8CAE898C-C359-47C4-97D7-B6F7D526578E}" dt="2023-05-01T09:48:18.726" v="44" actId="208"/>
          <ac:spMkLst>
            <pc:docMk/>
            <pc:sldMk cId="3893911959" sldId="314"/>
            <ac:spMk id="63" creationId="{4716DA3D-9588-3235-9916-9944CEC86B5B}"/>
          </ac:spMkLst>
        </pc:spChg>
        <pc:spChg chg="mod">
          <ac:chgData name="Miao, Xuanbo" userId="52a29cb4-095e-4b88-8e5b-abe65ecae15b" providerId="ADAL" clId="{8CAE898C-C359-47C4-97D7-B6F7D526578E}" dt="2023-05-01T09:48:18.726" v="44" actId="208"/>
          <ac:spMkLst>
            <pc:docMk/>
            <pc:sldMk cId="3893911959" sldId="314"/>
            <ac:spMk id="64" creationId="{8853A58C-BCE7-9174-8DEE-C5365EDBA8E3}"/>
          </ac:spMkLst>
        </pc:spChg>
        <pc:spChg chg="mod">
          <ac:chgData name="Miao, Xuanbo" userId="52a29cb4-095e-4b88-8e5b-abe65ecae15b" providerId="ADAL" clId="{8CAE898C-C359-47C4-97D7-B6F7D526578E}" dt="2023-05-01T09:48:18.726" v="44" actId="208"/>
          <ac:spMkLst>
            <pc:docMk/>
            <pc:sldMk cId="3893911959" sldId="314"/>
            <ac:spMk id="65" creationId="{0311F9E1-0882-25C9-6786-A015DD87CD6E}"/>
          </ac:spMkLst>
        </pc:spChg>
        <pc:spChg chg="mod">
          <ac:chgData name="Miao, Xuanbo" userId="52a29cb4-095e-4b88-8e5b-abe65ecae15b" providerId="ADAL" clId="{8CAE898C-C359-47C4-97D7-B6F7D526578E}" dt="2023-05-01T09:48:18.726" v="44" actId="208"/>
          <ac:spMkLst>
            <pc:docMk/>
            <pc:sldMk cId="3893911959" sldId="314"/>
            <ac:spMk id="66" creationId="{AB69256C-636E-FEC6-6F67-C555CB228EB1}"/>
          </ac:spMkLst>
        </pc:spChg>
        <pc:spChg chg="mod">
          <ac:chgData name="Miao, Xuanbo" userId="52a29cb4-095e-4b88-8e5b-abe65ecae15b" providerId="ADAL" clId="{8CAE898C-C359-47C4-97D7-B6F7D526578E}" dt="2023-05-01T09:48:18.726" v="44" actId="208"/>
          <ac:spMkLst>
            <pc:docMk/>
            <pc:sldMk cId="3893911959" sldId="314"/>
            <ac:spMk id="67" creationId="{CE823F4B-FD8C-AB15-4A5B-CD5DB52F7AB9}"/>
          </ac:spMkLst>
        </pc:spChg>
        <pc:spChg chg="mod">
          <ac:chgData name="Miao, Xuanbo" userId="52a29cb4-095e-4b88-8e5b-abe65ecae15b" providerId="ADAL" clId="{8CAE898C-C359-47C4-97D7-B6F7D526578E}" dt="2023-05-01T09:48:18.726" v="44" actId="208"/>
          <ac:spMkLst>
            <pc:docMk/>
            <pc:sldMk cId="3893911959" sldId="314"/>
            <ac:spMk id="68" creationId="{42EFAD91-5D49-5B28-180D-6D80F0147BA9}"/>
          </ac:spMkLst>
        </pc:spChg>
        <pc:spChg chg="mod">
          <ac:chgData name="Miao, Xuanbo" userId="52a29cb4-095e-4b88-8e5b-abe65ecae15b" providerId="ADAL" clId="{8CAE898C-C359-47C4-97D7-B6F7D526578E}" dt="2023-05-01T09:48:18.726" v="44" actId="208"/>
          <ac:spMkLst>
            <pc:docMk/>
            <pc:sldMk cId="3893911959" sldId="314"/>
            <ac:spMk id="69" creationId="{983E5B54-FA48-E870-FA02-58182979ED85}"/>
          </ac:spMkLst>
        </pc:spChg>
        <pc:spChg chg="mod">
          <ac:chgData name="Miao, Xuanbo" userId="52a29cb4-095e-4b88-8e5b-abe65ecae15b" providerId="ADAL" clId="{8CAE898C-C359-47C4-97D7-B6F7D526578E}" dt="2023-05-01T09:48:18.726" v="44" actId="208"/>
          <ac:spMkLst>
            <pc:docMk/>
            <pc:sldMk cId="3893911959" sldId="314"/>
            <ac:spMk id="70" creationId="{039F1EB1-0AEA-D7BE-CF32-EE30E2852A25}"/>
          </ac:spMkLst>
        </pc:spChg>
        <pc:spChg chg="mod">
          <ac:chgData name="Miao, Xuanbo" userId="52a29cb4-095e-4b88-8e5b-abe65ecae15b" providerId="ADAL" clId="{8CAE898C-C359-47C4-97D7-B6F7D526578E}" dt="2023-05-01T09:48:18.726" v="44" actId="208"/>
          <ac:spMkLst>
            <pc:docMk/>
            <pc:sldMk cId="3893911959" sldId="314"/>
            <ac:spMk id="71" creationId="{9E08C895-645F-824B-9C7B-F35B0612FCE4}"/>
          </ac:spMkLst>
        </pc:spChg>
        <pc:spChg chg="mod">
          <ac:chgData name="Miao, Xuanbo" userId="52a29cb4-095e-4b88-8e5b-abe65ecae15b" providerId="ADAL" clId="{8CAE898C-C359-47C4-97D7-B6F7D526578E}" dt="2023-05-01T09:48:18.726" v="44" actId="208"/>
          <ac:spMkLst>
            <pc:docMk/>
            <pc:sldMk cId="3893911959" sldId="314"/>
            <ac:spMk id="72" creationId="{92E9E1B0-BDAD-1138-2C19-44804366DD80}"/>
          </ac:spMkLst>
        </pc:spChg>
        <pc:spChg chg="mod">
          <ac:chgData name="Miao, Xuanbo" userId="52a29cb4-095e-4b88-8e5b-abe65ecae15b" providerId="ADAL" clId="{8CAE898C-C359-47C4-97D7-B6F7D526578E}" dt="2023-05-01T09:48:18.726" v="44" actId="208"/>
          <ac:spMkLst>
            <pc:docMk/>
            <pc:sldMk cId="3893911959" sldId="314"/>
            <ac:spMk id="73" creationId="{DE74F0E8-D0AD-07CC-AC47-E80AA67D43F2}"/>
          </ac:spMkLst>
        </pc:spChg>
        <pc:spChg chg="mod">
          <ac:chgData name="Miao, Xuanbo" userId="52a29cb4-095e-4b88-8e5b-abe65ecae15b" providerId="ADAL" clId="{8CAE898C-C359-47C4-97D7-B6F7D526578E}" dt="2023-05-01T09:48:18.726" v="44" actId="208"/>
          <ac:spMkLst>
            <pc:docMk/>
            <pc:sldMk cId="3893911959" sldId="314"/>
            <ac:spMk id="74" creationId="{3DAC26AF-29B9-FAE8-8853-CD553DD51CD1}"/>
          </ac:spMkLst>
        </pc:spChg>
        <pc:spChg chg="mod">
          <ac:chgData name="Miao, Xuanbo" userId="52a29cb4-095e-4b88-8e5b-abe65ecae15b" providerId="ADAL" clId="{8CAE898C-C359-47C4-97D7-B6F7D526578E}" dt="2023-05-01T09:48:18.726" v="44" actId="208"/>
          <ac:spMkLst>
            <pc:docMk/>
            <pc:sldMk cId="3893911959" sldId="314"/>
            <ac:spMk id="75" creationId="{BF9FC25C-29FB-C063-0596-1523AE6F8786}"/>
          </ac:spMkLst>
        </pc:spChg>
        <pc:spChg chg="mod">
          <ac:chgData name="Miao, Xuanbo" userId="52a29cb4-095e-4b88-8e5b-abe65ecae15b" providerId="ADAL" clId="{8CAE898C-C359-47C4-97D7-B6F7D526578E}" dt="2023-05-01T09:48:18.726" v="44" actId="208"/>
          <ac:spMkLst>
            <pc:docMk/>
            <pc:sldMk cId="3893911959" sldId="314"/>
            <ac:spMk id="76" creationId="{A72C72FC-6B8E-44EB-ED34-6C3639933783}"/>
          </ac:spMkLst>
        </pc:spChg>
        <pc:spChg chg="mod">
          <ac:chgData name="Miao, Xuanbo" userId="52a29cb4-095e-4b88-8e5b-abe65ecae15b" providerId="ADAL" clId="{8CAE898C-C359-47C4-97D7-B6F7D526578E}" dt="2023-05-01T09:48:18.726" v="44" actId="208"/>
          <ac:spMkLst>
            <pc:docMk/>
            <pc:sldMk cId="3893911959" sldId="314"/>
            <ac:spMk id="77" creationId="{A067CBB5-9A4E-640F-9460-7726427E0801}"/>
          </ac:spMkLst>
        </pc:spChg>
        <pc:spChg chg="mod">
          <ac:chgData name="Miao, Xuanbo" userId="52a29cb4-095e-4b88-8e5b-abe65ecae15b" providerId="ADAL" clId="{8CAE898C-C359-47C4-97D7-B6F7D526578E}" dt="2023-05-01T09:48:18.726" v="44" actId="208"/>
          <ac:spMkLst>
            <pc:docMk/>
            <pc:sldMk cId="3893911959" sldId="314"/>
            <ac:spMk id="78" creationId="{0AB0A94A-A145-A651-8A3E-59A3F96917AC}"/>
          </ac:spMkLst>
        </pc:spChg>
        <pc:spChg chg="mod">
          <ac:chgData name="Miao, Xuanbo" userId="52a29cb4-095e-4b88-8e5b-abe65ecae15b" providerId="ADAL" clId="{8CAE898C-C359-47C4-97D7-B6F7D526578E}" dt="2023-05-01T09:48:18.726" v="44" actId="208"/>
          <ac:spMkLst>
            <pc:docMk/>
            <pc:sldMk cId="3893911959" sldId="314"/>
            <ac:spMk id="79" creationId="{D66369B8-3BAC-8061-715A-F490E8237842}"/>
          </ac:spMkLst>
        </pc:spChg>
        <pc:spChg chg="mod">
          <ac:chgData name="Miao, Xuanbo" userId="52a29cb4-095e-4b88-8e5b-abe65ecae15b" providerId="ADAL" clId="{8CAE898C-C359-47C4-97D7-B6F7D526578E}" dt="2023-05-01T09:48:18.726" v="44" actId="208"/>
          <ac:spMkLst>
            <pc:docMk/>
            <pc:sldMk cId="3893911959" sldId="314"/>
            <ac:spMk id="81" creationId="{4FB8FFF4-8A95-E64D-B92F-F12989E4656C}"/>
          </ac:spMkLst>
        </pc:spChg>
        <pc:spChg chg="mod">
          <ac:chgData name="Miao, Xuanbo" userId="52a29cb4-095e-4b88-8e5b-abe65ecae15b" providerId="ADAL" clId="{8CAE898C-C359-47C4-97D7-B6F7D526578E}" dt="2023-05-01T09:48:18.726" v="44" actId="208"/>
          <ac:spMkLst>
            <pc:docMk/>
            <pc:sldMk cId="3893911959" sldId="314"/>
            <ac:spMk id="82" creationId="{DB449F4F-3B96-D414-CB0F-13524B814308}"/>
          </ac:spMkLst>
        </pc:spChg>
        <pc:spChg chg="mod">
          <ac:chgData name="Miao, Xuanbo" userId="52a29cb4-095e-4b88-8e5b-abe65ecae15b" providerId="ADAL" clId="{8CAE898C-C359-47C4-97D7-B6F7D526578E}" dt="2023-05-01T09:48:18.726" v="44" actId="208"/>
          <ac:spMkLst>
            <pc:docMk/>
            <pc:sldMk cId="3893911959" sldId="314"/>
            <ac:spMk id="83" creationId="{AE21CD0D-CC0A-657E-97F6-8B8733E68203}"/>
          </ac:spMkLst>
        </pc:spChg>
        <pc:spChg chg="mod">
          <ac:chgData name="Miao, Xuanbo" userId="52a29cb4-095e-4b88-8e5b-abe65ecae15b" providerId="ADAL" clId="{8CAE898C-C359-47C4-97D7-B6F7D526578E}" dt="2023-05-01T09:48:18.726" v="44" actId="208"/>
          <ac:spMkLst>
            <pc:docMk/>
            <pc:sldMk cId="3893911959" sldId="314"/>
            <ac:spMk id="84" creationId="{03E05F33-F8DA-8464-2587-A8280DD73890}"/>
          </ac:spMkLst>
        </pc:spChg>
        <pc:spChg chg="mod">
          <ac:chgData name="Miao, Xuanbo" userId="52a29cb4-095e-4b88-8e5b-abe65ecae15b" providerId="ADAL" clId="{8CAE898C-C359-47C4-97D7-B6F7D526578E}" dt="2023-05-01T09:48:18.726" v="44" actId="208"/>
          <ac:spMkLst>
            <pc:docMk/>
            <pc:sldMk cId="3893911959" sldId="314"/>
            <ac:spMk id="85" creationId="{7A65C728-B59E-2DCD-186C-3BB020FF6CA9}"/>
          </ac:spMkLst>
        </pc:spChg>
        <pc:spChg chg="mod">
          <ac:chgData name="Miao, Xuanbo" userId="52a29cb4-095e-4b88-8e5b-abe65ecae15b" providerId="ADAL" clId="{8CAE898C-C359-47C4-97D7-B6F7D526578E}" dt="2023-05-01T09:48:18.726" v="44" actId="208"/>
          <ac:spMkLst>
            <pc:docMk/>
            <pc:sldMk cId="3893911959" sldId="314"/>
            <ac:spMk id="86" creationId="{94467E51-CF66-C4D9-A2C3-3DE4F4548A2F}"/>
          </ac:spMkLst>
        </pc:spChg>
        <pc:spChg chg="mod">
          <ac:chgData name="Miao, Xuanbo" userId="52a29cb4-095e-4b88-8e5b-abe65ecae15b" providerId="ADAL" clId="{8CAE898C-C359-47C4-97D7-B6F7D526578E}" dt="2023-05-01T09:48:18.726" v="44" actId="208"/>
          <ac:spMkLst>
            <pc:docMk/>
            <pc:sldMk cId="3893911959" sldId="314"/>
            <ac:spMk id="87" creationId="{A1A4858D-0572-B9B8-577F-E2F059EF36BA}"/>
          </ac:spMkLst>
        </pc:spChg>
        <pc:spChg chg="mod">
          <ac:chgData name="Miao, Xuanbo" userId="52a29cb4-095e-4b88-8e5b-abe65ecae15b" providerId="ADAL" clId="{8CAE898C-C359-47C4-97D7-B6F7D526578E}" dt="2023-05-01T09:48:18.726" v="44" actId="208"/>
          <ac:spMkLst>
            <pc:docMk/>
            <pc:sldMk cId="3893911959" sldId="314"/>
            <ac:spMk id="88" creationId="{028AB5D9-F77A-4A95-B5EC-1E84C4204834}"/>
          </ac:spMkLst>
        </pc:spChg>
        <pc:spChg chg="mod">
          <ac:chgData name="Miao, Xuanbo" userId="52a29cb4-095e-4b88-8e5b-abe65ecae15b" providerId="ADAL" clId="{8CAE898C-C359-47C4-97D7-B6F7D526578E}" dt="2023-05-01T09:48:18.726" v="44" actId="208"/>
          <ac:spMkLst>
            <pc:docMk/>
            <pc:sldMk cId="3893911959" sldId="314"/>
            <ac:spMk id="89" creationId="{E978BAD4-2BBC-FB26-8889-9EA4214AC91F}"/>
          </ac:spMkLst>
        </pc:spChg>
        <pc:spChg chg="mod">
          <ac:chgData name="Miao, Xuanbo" userId="52a29cb4-095e-4b88-8e5b-abe65ecae15b" providerId="ADAL" clId="{8CAE898C-C359-47C4-97D7-B6F7D526578E}" dt="2023-05-01T09:48:18.726" v="44" actId="208"/>
          <ac:spMkLst>
            <pc:docMk/>
            <pc:sldMk cId="3893911959" sldId="314"/>
            <ac:spMk id="90" creationId="{773061C0-B412-54CF-A96D-65D58F093AF5}"/>
          </ac:spMkLst>
        </pc:spChg>
        <pc:spChg chg="mod">
          <ac:chgData name="Miao, Xuanbo" userId="52a29cb4-095e-4b88-8e5b-abe65ecae15b" providerId="ADAL" clId="{8CAE898C-C359-47C4-97D7-B6F7D526578E}" dt="2023-05-01T09:48:18.726" v="44" actId="208"/>
          <ac:spMkLst>
            <pc:docMk/>
            <pc:sldMk cId="3893911959" sldId="314"/>
            <ac:spMk id="91" creationId="{BE42FF91-0E7D-3DCE-AB24-09257B586A64}"/>
          </ac:spMkLst>
        </pc:spChg>
        <pc:spChg chg="mod">
          <ac:chgData name="Miao, Xuanbo" userId="52a29cb4-095e-4b88-8e5b-abe65ecae15b" providerId="ADAL" clId="{8CAE898C-C359-47C4-97D7-B6F7D526578E}" dt="2023-05-01T09:48:18.726" v="44" actId="208"/>
          <ac:spMkLst>
            <pc:docMk/>
            <pc:sldMk cId="3893911959" sldId="314"/>
            <ac:spMk id="92" creationId="{FB4A1F25-333F-265E-73CB-33A6AD408D82}"/>
          </ac:spMkLst>
        </pc:spChg>
        <pc:spChg chg="mod">
          <ac:chgData name="Miao, Xuanbo" userId="52a29cb4-095e-4b88-8e5b-abe65ecae15b" providerId="ADAL" clId="{8CAE898C-C359-47C4-97D7-B6F7D526578E}" dt="2023-05-01T09:48:18.726" v="44" actId="208"/>
          <ac:spMkLst>
            <pc:docMk/>
            <pc:sldMk cId="3893911959" sldId="314"/>
            <ac:spMk id="94" creationId="{7610D0EA-A680-D7F7-B795-36801A571ED2}"/>
          </ac:spMkLst>
        </pc:spChg>
        <pc:spChg chg="mod">
          <ac:chgData name="Miao, Xuanbo" userId="52a29cb4-095e-4b88-8e5b-abe65ecae15b" providerId="ADAL" clId="{8CAE898C-C359-47C4-97D7-B6F7D526578E}" dt="2023-05-01T09:48:18.726" v="44" actId="208"/>
          <ac:spMkLst>
            <pc:docMk/>
            <pc:sldMk cId="3893911959" sldId="314"/>
            <ac:spMk id="95" creationId="{96B492EC-FDEA-073F-03E1-626081FB973B}"/>
          </ac:spMkLst>
        </pc:spChg>
        <pc:spChg chg="mod">
          <ac:chgData name="Miao, Xuanbo" userId="52a29cb4-095e-4b88-8e5b-abe65ecae15b" providerId="ADAL" clId="{8CAE898C-C359-47C4-97D7-B6F7D526578E}" dt="2023-05-01T09:48:18.726" v="44" actId="208"/>
          <ac:spMkLst>
            <pc:docMk/>
            <pc:sldMk cId="3893911959" sldId="314"/>
            <ac:spMk id="97" creationId="{CB28F1F4-9F91-063F-7DDC-925CFB0DA807}"/>
          </ac:spMkLst>
        </pc:spChg>
        <pc:spChg chg="mod">
          <ac:chgData name="Miao, Xuanbo" userId="52a29cb4-095e-4b88-8e5b-abe65ecae15b" providerId="ADAL" clId="{8CAE898C-C359-47C4-97D7-B6F7D526578E}" dt="2023-05-01T09:48:18.726" v="44" actId="208"/>
          <ac:spMkLst>
            <pc:docMk/>
            <pc:sldMk cId="3893911959" sldId="314"/>
            <ac:spMk id="98" creationId="{7729CC4E-1DBD-950D-A129-714323C47359}"/>
          </ac:spMkLst>
        </pc:spChg>
        <pc:spChg chg="mod">
          <ac:chgData name="Miao, Xuanbo" userId="52a29cb4-095e-4b88-8e5b-abe65ecae15b" providerId="ADAL" clId="{8CAE898C-C359-47C4-97D7-B6F7D526578E}" dt="2023-05-01T09:48:18.726" v="44" actId="208"/>
          <ac:spMkLst>
            <pc:docMk/>
            <pc:sldMk cId="3893911959" sldId="314"/>
            <ac:spMk id="99" creationId="{5F1AE7BF-5881-0695-B141-A03B26AFC4F4}"/>
          </ac:spMkLst>
        </pc:spChg>
        <pc:spChg chg="mod">
          <ac:chgData name="Miao, Xuanbo" userId="52a29cb4-095e-4b88-8e5b-abe65ecae15b" providerId="ADAL" clId="{8CAE898C-C359-47C4-97D7-B6F7D526578E}" dt="2023-05-01T09:48:18.726" v="44" actId="208"/>
          <ac:spMkLst>
            <pc:docMk/>
            <pc:sldMk cId="3893911959" sldId="314"/>
            <ac:spMk id="101" creationId="{89CF9A86-68A8-B1DA-F6EB-16D07EAEEE87}"/>
          </ac:spMkLst>
        </pc:spChg>
        <pc:spChg chg="mod">
          <ac:chgData name="Miao, Xuanbo" userId="52a29cb4-095e-4b88-8e5b-abe65ecae15b" providerId="ADAL" clId="{8CAE898C-C359-47C4-97D7-B6F7D526578E}" dt="2023-05-01T09:48:18.726" v="44" actId="208"/>
          <ac:spMkLst>
            <pc:docMk/>
            <pc:sldMk cId="3893911959" sldId="314"/>
            <ac:spMk id="103" creationId="{434F3B62-A5BA-0F3C-935C-517B07C22AC3}"/>
          </ac:spMkLst>
        </pc:spChg>
        <pc:spChg chg="mod">
          <ac:chgData name="Miao, Xuanbo" userId="52a29cb4-095e-4b88-8e5b-abe65ecae15b" providerId="ADAL" clId="{8CAE898C-C359-47C4-97D7-B6F7D526578E}" dt="2023-05-01T09:48:18.726" v="44" actId="208"/>
          <ac:spMkLst>
            <pc:docMk/>
            <pc:sldMk cId="3893911959" sldId="314"/>
            <ac:spMk id="105" creationId="{A1B2B424-3B79-863A-8982-FDB4D274940E}"/>
          </ac:spMkLst>
        </pc:spChg>
        <pc:spChg chg="mod">
          <ac:chgData name="Miao, Xuanbo" userId="52a29cb4-095e-4b88-8e5b-abe65ecae15b" providerId="ADAL" clId="{8CAE898C-C359-47C4-97D7-B6F7D526578E}" dt="2023-05-01T09:48:18.726" v="44" actId="208"/>
          <ac:spMkLst>
            <pc:docMk/>
            <pc:sldMk cId="3893911959" sldId="314"/>
            <ac:spMk id="106" creationId="{8982A975-A1CA-31B8-033C-A056B5DAAA8A}"/>
          </ac:spMkLst>
        </pc:spChg>
        <pc:spChg chg="mod">
          <ac:chgData name="Miao, Xuanbo" userId="52a29cb4-095e-4b88-8e5b-abe65ecae15b" providerId="ADAL" clId="{8CAE898C-C359-47C4-97D7-B6F7D526578E}" dt="2023-05-01T09:48:18.726" v="44" actId="208"/>
          <ac:spMkLst>
            <pc:docMk/>
            <pc:sldMk cId="3893911959" sldId="314"/>
            <ac:spMk id="107" creationId="{0AD23216-ECB2-4173-1EE2-A218BCDCFA4F}"/>
          </ac:spMkLst>
        </pc:spChg>
        <pc:spChg chg="mod">
          <ac:chgData name="Miao, Xuanbo" userId="52a29cb4-095e-4b88-8e5b-abe65ecae15b" providerId="ADAL" clId="{8CAE898C-C359-47C4-97D7-B6F7D526578E}" dt="2023-05-01T09:48:18.726" v="44" actId="208"/>
          <ac:spMkLst>
            <pc:docMk/>
            <pc:sldMk cId="3893911959" sldId="314"/>
            <ac:spMk id="108" creationId="{8A44F01F-41A6-255D-5EF0-31E2B55CC7C5}"/>
          </ac:spMkLst>
        </pc:spChg>
        <pc:spChg chg="mod">
          <ac:chgData name="Miao, Xuanbo" userId="52a29cb4-095e-4b88-8e5b-abe65ecae15b" providerId="ADAL" clId="{8CAE898C-C359-47C4-97D7-B6F7D526578E}" dt="2023-05-01T09:48:18.726" v="44" actId="208"/>
          <ac:spMkLst>
            <pc:docMk/>
            <pc:sldMk cId="3893911959" sldId="314"/>
            <ac:spMk id="109" creationId="{63825CCD-D8A6-2543-A0EF-55AAEEB3A8F3}"/>
          </ac:spMkLst>
        </pc:spChg>
        <pc:spChg chg="mod">
          <ac:chgData name="Miao, Xuanbo" userId="52a29cb4-095e-4b88-8e5b-abe65ecae15b" providerId="ADAL" clId="{8CAE898C-C359-47C4-97D7-B6F7D526578E}" dt="2023-05-01T09:48:18.726" v="44" actId="208"/>
          <ac:spMkLst>
            <pc:docMk/>
            <pc:sldMk cId="3893911959" sldId="314"/>
            <ac:spMk id="110" creationId="{84DA3993-4B8E-94A1-DEEF-7A44802D561A}"/>
          </ac:spMkLst>
        </pc:spChg>
        <pc:spChg chg="mod">
          <ac:chgData name="Miao, Xuanbo" userId="52a29cb4-095e-4b88-8e5b-abe65ecae15b" providerId="ADAL" clId="{8CAE898C-C359-47C4-97D7-B6F7D526578E}" dt="2023-05-01T09:48:18.726" v="44" actId="208"/>
          <ac:spMkLst>
            <pc:docMk/>
            <pc:sldMk cId="3893911959" sldId="314"/>
            <ac:spMk id="111" creationId="{C9929111-29E9-C6A6-A2E5-E39FAC94A83F}"/>
          </ac:spMkLst>
        </pc:spChg>
        <pc:spChg chg="mod">
          <ac:chgData name="Miao, Xuanbo" userId="52a29cb4-095e-4b88-8e5b-abe65ecae15b" providerId="ADAL" clId="{8CAE898C-C359-47C4-97D7-B6F7D526578E}" dt="2023-05-01T09:48:18.726" v="44" actId="208"/>
          <ac:spMkLst>
            <pc:docMk/>
            <pc:sldMk cId="3893911959" sldId="314"/>
            <ac:spMk id="112" creationId="{04EC62A0-C0F8-FBE0-CA44-1CFD55887845}"/>
          </ac:spMkLst>
        </pc:spChg>
        <pc:spChg chg="mod">
          <ac:chgData name="Miao, Xuanbo" userId="52a29cb4-095e-4b88-8e5b-abe65ecae15b" providerId="ADAL" clId="{8CAE898C-C359-47C4-97D7-B6F7D526578E}" dt="2023-05-01T09:48:18.726" v="44" actId="208"/>
          <ac:spMkLst>
            <pc:docMk/>
            <pc:sldMk cId="3893911959" sldId="314"/>
            <ac:spMk id="113" creationId="{AA205F44-6ED5-2EA1-64D1-CD2AAE82BB93}"/>
          </ac:spMkLst>
        </pc:spChg>
        <pc:spChg chg="mod">
          <ac:chgData name="Miao, Xuanbo" userId="52a29cb4-095e-4b88-8e5b-abe65ecae15b" providerId="ADAL" clId="{8CAE898C-C359-47C4-97D7-B6F7D526578E}" dt="2023-05-01T09:48:18.726" v="44" actId="208"/>
          <ac:spMkLst>
            <pc:docMk/>
            <pc:sldMk cId="3893911959" sldId="314"/>
            <ac:spMk id="114" creationId="{41587C54-A554-0CAC-941C-8AB303DF780B}"/>
          </ac:spMkLst>
        </pc:spChg>
        <pc:spChg chg="mod">
          <ac:chgData name="Miao, Xuanbo" userId="52a29cb4-095e-4b88-8e5b-abe65ecae15b" providerId="ADAL" clId="{8CAE898C-C359-47C4-97D7-B6F7D526578E}" dt="2023-05-01T09:48:18.726" v="44" actId="208"/>
          <ac:spMkLst>
            <pc:docMk/>
            <pc:sldMk cId="3893911959" sldId="314"/>
            <ac:spMk id="115" creationId="{A8B8DE0B-6650-F69D-BCCF-9B43AF69B200}"/>
          </ac:spMkLst>
        </pc:spChg>
        <pc:spChg chg="mod">
          <ac:chgData name="Miao, Xuanbo" userId="52a29cb4-095e-4b88-8e5b-abe65ecae15b" providerId="ADAL" clId="{8CAE898C-C359-47C4-97D7-B6F7D526578E}" dt="2023-05-01T09:48:18.726" v="44" actId="208"/>
          <ac:spMkLst>
            <pc:docMk/>
            <pc:sldMk cId="3893911959" sldId="314"/>
            <ac:spMk id="116" creationId="{CF6BDCA7-E488-0F65-0351-FC527E6F77FF}"/>
          </ac:spMkLst>
        </pc:spChg>
        <pc:spChg chg="mod">
          <ac:chgData name="Miao, Xuanbo" userId="52a29cb4-095e-4b88-8e5b-abe65ecae15b" providerId="ADAL" clId="{8CAE898C-C359-47C4-97D7-B6F7D526578E}" dt="2023-05-01T09:48:18.726" v="44" actId="208"/>
          <ac:spMkLst>
            <pc:docMk/>
            <pc:sldMk cId="3893911959" sldId="314"/>
            <ac:spMk id="117" creationId="{B4A3C8C7-D8E8-2006-11AD-8CA7D68F4DAB}"/>
          </ac:spMkLst>
        </pc:spChg>
        <pc:spChg chg="mod">
          <ac:chgData name="Miao, Xuanbo" userId="52a29cb4-095e-4b88-8e5b-abe65ecae15b" providerId="ADAL" clId="{8CAE898C-C359-47C4-97D7-B6F7D526578E}" dt="2023-05-01T09:48:18.726" v="44" actId="208"/>
          <ac:spMkLst>
            <pc:docMk/>
            <pc:sldMk cId="3893911959" sldId="314"/>
            <ac:spMk id="118" creationId="{AE954B75-AE84-C602-178B-FA13E6FD9630}"/>
          </ac:spMkLst>
        </pc:spChg>
        <pc:spChg chg="mod">
          <ac:chgData name="Miao, Xuanbo" userId="52a29cb4-095e-4b88-8e5b-abe65ecae15b" providerId="ADAL" clId="{8CAE898C-C359-47C4-97D7-B6F7D526578E}" dt="2023-05-01T09:48:18.726" v="44" actId="208"/>
          <ac:spMkLst>
            <pc:docMk/>
            <pc:sldMk cId="3893911959" sldId="314"/>
            <ac:spMk id="119" creationId="{B5CF5E80-F03B-3CE8-285B-6D904809EF7E}"/>
          </ac:spMkLst>
        </pc:spChg>
        <pc:spChg chg="mod">
          <ac:chgData name="Miao, Xuanbo" userId="52a29cb4-095e-4b88-8e5b-abe65ecae15b" providerId="ADAL" clId="{8CAE898C-C359-47C4-97D7-B6F7D526578E}" dt="2023-05-01T09:48:18.726" v="44" actId="208"/>
          <ac:spMkLst>
            <pc:docMk/>
            <pc:sldMk cId="3893911959" sldId="314"/>
            <ac:spMk id="120" creationId="{E0E8EBA3-5E8B-4FBD-6E69-5DEED3294426}"/>
          </ac:spMkLst>
        </pc:spChg>
        <pc:spChg chg="mod">
          <ac:chgData name="Miao, Xuanbo" userId="52a29cb4-095e-4b88-8e5b-abe65ecae15b" providerId="ADAL" clId="{8CAE898C-C359-47C4-97D7-B6F7D526578E}" dt="2023-05-01T09:48:18.726" v="44" actId="208"/>
          <ac:spMkLst>
            <pc:docMk/>
            <pc:sldMk cId="3893911959" sldId="314"/>
            <ac:spMk id="121" creationId="{627DA6D1-90A3-46E9-6BB3-B7C080527C7D}"/>
          </ac:spMkLst>
        </pc:spChg>
        <pc:spChg chg="mod">
          <ac:chgData name="Miao, Xuanbo" userId="52a29cb4-095e-4b88-8e5b-abe65ecae15b" providerId="ADAL" clId="{8CAE898C-C359-47C4-97D7-B6F7D526578E}" dt="2023-05-01T09:48:18.726" v="44" actId="208"/>
          <ac:spMkLst>
            <pc:docMk/>
            <pc:sldMk cId="3893911959" sldId="314"/>
            <ac:spMk id="123" creationId="{BDD02A7E-E31D-E41D-1828-AC9339797E1E}"/>
          </ac:spMkLst>
        </pc:spChg>
        <pc:spChg chg="mod">
          <ac:chgData name="Miao, Xuanbo" userId="52a29cb4-095e-4b88-8e5b-abe65ecae15b" providerId="ADAL" clId="{8CAE898C-C359-47C4-97D7-B6F7D526578E}" dt="2023-05-01T09:48:18.726" v="44" actId="208"/>
          <ac:spMkLst>
            <pc:docMk/>
            <pc:sldMk cId="3893911959" sldId="314"/>
            <ac:spMk id="124" creationId="{1FBB0C9F-8866-EBF9-D2D3-6EE79ED14B25}"/>
          </ac:spMkLst>
        </pc:spChg>
        <pc:spChg chg="mod">
          <ac:chgData name="Miao, Xuanbo" userId="52a29cb4-095e-4b88-8e5b-abe65ecae15b" providerId="ADAL" clId="{8CAE898C-C359-47C4-97D7-B6F7D526578E}" dt="2023-05-01T09:48:18.726" v="44" actId="208"/>
          <ac:spMkLst>
            <pc:docMk/>
            <pc:sldMk cId="3893911959" sldId="314"/>
            <ac:spMk id="125" creationId="{4A632929-07D5-DC36-DA1F-9931ACBA1962}"/>
          </ac:spMkLst>
        </pc:spChg>
        <pc:spChg chg="mod">
          <ac:chgData name="Miao, Xuanbo" userId="52a29cb4-095e-4b88-8e5b-abe65ecae15b" providerId="ADAL" clId="{8CAE898C-C359-47C4-97D7-B6F7D526578E}" dt="2023-05-01T09:48:18.726" v="44" actId="208"/>
          <ac:spMkLst>
            <pc:docMk/>
            <pc:sldMk cId="3893911959" sldId="314"/>
            <ac:spMk id="126" creationId="{4BA9C903-813B-61D4-99E2-EE804D4DDE69}"/>
          </ac:spMkLst>
        </pc:spChg>
        <pc:spChg chg="mod">
          <ac:chgData name="Miao, Xuanbo" userId="52a29cb4-095e-4b88-8e5b-abe65ecae15b" providerId="ADAL" clId="{8CAE898C-C359-47C4-97D7-B6F7D526578E}" dt="2023-05-01T09:48:18.726" v="44" actId="208"/>
          <ac:spMkLst>
            <pc:docMk/>
            <pc:sldMk cId="3893911959" sldId="314"/>
            <ac:spMk id="127" creationId="{A9A7C9CA-E84E-D665-92C1-47E5CF411D2F}"/>
          </ac:spMkLst>
        </pc:spChg>
        <pc:spChg chg="mod">
          <ac:chgData name="Miao, Xuanbo" userId="52a29cb4-095e-4b88-8e5b-abe65ecae15b" providerId="ADAL" clId="{8CAE898C-C359-47C4-97D7-B6F7D526578E}" dt="2023-05-01T09:48:18.726" v="44" actId="208"/>
          <ac:spMkLst>
            <pc:docMk/>
            <pc:sldMk cId="3893911959" sldId="314"/>
            <ac:spMk id="128" creationId="{72A7FE68-CEFC-098A-3556-EEEE240B7096}"/>
          </ac:spMkLst>
        </pc:spChg>
        <pc:spChg chg="mod">
          <ac:chgData name="Miao, Xuanbo" userId="52a29cb4-095e-4b88-8e5b-abe65ecae15b" providerId="ADAL" clId="{8CAE898C-C359-47C4-97D7-B6F7D526578E}" dt="2023-05-01T09:48:18.726" v="44" actId="208"/>
          <ac:spMkLst>
            <pc:docMk/>
            <pc:sldMk cId="3893911959" sldId="314"/>
            <ac:spMk id="129" creationId="{C8B495E8-8DB5-2B51-4ADD-F0051F0FE75C}"/>
          </ac:spMkLst>
        </pc:spChg>
        <pc:spChg chg="mod">
          <ac:chgData name="Miao, Xuanbo" userId="52a29cb4-095e-4b88-8e5b-abe65ecae15b" providerId="ADAL" clId="{8CAE898C-C359-47C4-97D7-B6F7D526578E}" dt="2023-05-01T09:48:18.726" v="44" actId="208"/>
          <ac:spMkLst>
            <pc:docMk/>
            <pc:sldMk cId="3893911959" sldId="314"/>
            <ac:spMk id="130" creationId="{3C97CBDF-9BD2-849C-123F-4EC753C79898}"/>
          </ac:spMkLst>
        </pc:spChg>
        <pc:spChg chg="mod">
          <ac:chgData name="Miao, Xuanbo" userId="52a29cb4-095e-4b88-8e5b-abe65ecae15b" providerId="ADAL" clId="{8CAE898C-C359-47C4-97D7-B6F7D526578E}" dt="2023-05-01T09:48:18.726" v="44" actId="208"/>
          <ac:spMkLst>
            <pc:docMk/>
            <pc:sldMk cId="3893911959" sldId="314"/>
            <ac:spMk id="131" creationId="{A18DE24D-BD3A-42B3-0C9B-F907D717C2DA}"/>
          </ac:spMkLst>
        </pc:spChg>
        <pc:spChg chg="mod">
          <ac:chgData name="Miao, Xuanbo" userId="52a29cb4-095e-4b88-8e5b-abe65ecae15b" providerId="ADAL" clId="{8CAE898C-C359-47C4-97D7-B6F7D526578E}" dt="2023-05-01T09:48:18.726" v="44" actId="208"/>
          <ac:spMkLst>
            <pc:docMk/>
            <pc:sldMk cId="3893911959" sldId="314"/>
            <ac:spMk id="132" creationId="{8C60283F-0411-9274-3CBE-C75EC95FD8A9}"/>
          </ac:spMkLst>
        </pc:spChg>
        <pc:spChg chg="mod">
          <ac:chgData name="Miao, Xuanbo" userId="52a29cb4-095e-4b88-8e5b-abe65ecae15b" providerId="ADAL" clId="{8CAE898C-C359-47C4-97D7-B6F7D526578E}" dt="2023-05-01T09:48:18.726" v="44" actId="208"/>
          <ac:spMkLst>
            <pc:docMk/>
            <pc:sldMk cId="3893911959" sldId="314"/>
            <ac:spMk id="133" creationId="{F535DF02-C801-79DF-D11C-BC365FB9D0D0}"/>
          </ac:spMkLst>
        </pc:spChg>
        <pc:spChg chg="mod">
          <ac:chgData name="Miao, Xuanbo" userId="52a29cb4-095e-4b88-8e5b-abe65ecae15b" providerId="ADAL" clId="{8CAE898C-C359-47C4-97D7-B6F7D526578E}" dt="2023-05-01T09:48:18.726" v="44" actId="208"/>
          <ac:spMkLst>
            <pc:docMk/>
            <pc:sldMk cId="3893911959" sldId="314"/>
            <ac:spMk id="134" creationId="{757C239E-BE42-723F-2D78-E299EDAE947A}"/>
          </ac:spMkLst>
        </pc:spChg>
        <pc:spChg chg="mod">
          <ac:chgData name="Miao, Xuanbo" userId="52a29cb4-095e-4b88-8e5b-abe65ecae15b" providerId="ADAL" clId="{8CAE898C-C359-47C4-97D7-B6F7D526578E}" dt="2023-05-01T09:48:18.726" v="44" actId="208"/>
          <ac:spMkLst>
            <pc:docMk/>
            <pc:sldMk cId="3893911959" sldId="314"/>
            <ac:spMk id="135" creationId="{7634C3FC-4760-334C-04E7-9F1D58F78BC7}"/>
          </ac:spMkLst>
        </pc:spChg>
        <pc:spChg chg="mod">
          <ac:chgData name="Miao, Xuanbo" userId="52a29cb4-095e-4b88-8e5b-abe65ecae15b" providerId="ADAL" clId="{8CAE898C-C359-47C4-97D7-B6F7D526578E}" dt="2023-05-01T09:48:18.726" v="44" actId="208"/>
          <ac:spMkLst>
            <pc:docMk/>
            <pc:sldMk cId="3893911959" sldId="314"/>
            <ac:spMk id="136" creationId="{BC314476-64E3-D607-263F-29608546CD00}"/>
          </ac:spMkLst>
        </pc:spChg>
        <pc:spChg chg="mod">
          <ac:chgData name="Miao, Xuanbo" userId="52a29cb4-095e-4b88-8e5b-abe65ecae15b" providerId="ADAL" clId="{8CAE898C-C359-47C4-97D7-B6F7D526578E}" dt="2023-05-01T09:48:18.726" v="44" actId="208"/>
          <ac:spMkLst>
            <pc:docMk/>
            <pc:sldMk cId="3893911959" sldId="314"/>
            <ac:spMk id="137" creationId="{C9226612-252F-C447-D50C-2F8831179D08}"/>
          </ac:spMkLst>
        </pc:spChg>
        <pc:spChg chg="mod">
          <ac:chgData name="Miao, Xuanbo" userId="52a29cb4-095e-4b88-8e5b-abe65ecae15b" providerId="ADAL" clId="{8CAE898C-C359-47C4-97D7-B6F7D526578E}" dt="2023-05-01T09:48:18.726" v="44" actId="208"/>
          <ac:spMkLst>
            <pc:docMk/>
            <pc:sldMk cId="3893911959" sldId="314"/>
            <ac:spMk id="138" creationId="{5A97AE64-C378-750A-E45D-69F427224D05}"/>
          </ac:spMkLst>
        </pc:spChg>
        <pc:spChg chg="mod">
          <ac:chgData name="Miao, Xuanbo" userId="52a29cb4-095e-4b88-8e5b-abe65ecae15b" providerId="ADAL" clId="{8CAE898C-C359-47C4-97D7-B6F7D526578E}" dt="2023-05-01T09:48:18.726" v="44" actId="208"/>
          <ac:spMkLst>
            <pc:docMk/>
            <pc:sldMk cId="3893911959" sldId="314"/>
            <ac:spMk id="139" creationId="{F052FD33-B864-B078-E5A3-C0D4D77FE9AF}"/>
          </ac:spMkLst>
        </pc:spChg>
        <pc:spChg chg="mod">
          <ac:chgData name="Miao, Xuanbo" userId="52a29cb4-095e-4b88-8e5b-abe65ecae15b" providerId="ADAL" clId="{8CAE898C-C359-47C4-97D7-B6F7D526578E}" dt="2023-05-01T09:48:18.726" v="44" actId="208"/>
          <ac:spMkLst>
            <pc:docMk/>
            <pc:sldMk cId="3893911959" sldId="314"/>
            <ac:spMk id="140" creationId="{0A91E6B9-EFD6-FECC-F2CF-413077BAE2C4}"/>
          </ac:spMkLst>
        </pc:spChg>
        <pc:spChg chg="mod">
          <ac:chgData name="Miao, Xuanbo" userId="52a29cb4-095e-4b88-8e5b-abe65ecae15b" providerId="ADAL" clId="{8CAE898C-C359-47C4-97D7-B6F7D526578E}" dt="2023-05-01T09:48:18.726" v="44" actId="208"/>
          <ac:spMkLst>
            <pc:docMk/>
            <pc:sldMk cId="3893911959" sldId="314"/>
            <ac:spMk id="141" creationId="{6471453B-9CFE-F268-4BF0-6260DA9A5533}"/>
          </ac:spMkLst>
        </pc:spChg>
        <pc:spChg chg="mod">
          <ac:chgData name="Miao, Xuanbo" userId="52a29cb4-095e-4b88-8e5b-abe65ecae15b" providerId="ADAL" clId="{8CAE898C-C359-47C4-97D7-B6F7D526578E}" dt="2023-05-01T09:48:18.726" v="44" actId="208"/>
          <ac:spMkLst>
            <pc:docMk/>
            <pc:sldMk cId="3893911959" sldId="314"/>
            <ac:spMk id="142" creationId="{5365E73F-2E06-02AD-19BD-25076C106D32}"/>
          </ac:spMkLst>
        </pc:spChg>
        <pc:spChg chg="mod">
          <ac:chgData name="Miao, Xuanbo" userId="52a29cb4-095e-4b88-8e5b-abe65ecae15b" providerId="ADAL" clId="{8CAE898C-C359-47C4-97D7-B6F7D526578E}" dt="2023-05-01T09:48:18.726" v="44" actId="208"/>
          <ac:spMkLst>
            <pc:docMk/>
            <pc:sldMk cId="3893911959" sldId="314"/>
            <ac:spMk id="143" creationId="{F566A121-67BD-E667-758E-518C699B2C30}"/>
          </ac:spMkLst>
        </pc:spChg>
        <pc:spChg chg="mod">
          <ac:chgData name="Miao, Xuanbo" userId="52a29cb4-095e-4b88-8e5b-abe65ecae15b" providerId="ADAL" clId="{8CAE898C-C359-47C4-97D7-B6F7D526578E}" dt="2023-05-01T09:48:18.726" v="44" actId="208"/>
          <ac:spMkLst>
            <pc:docMk/>
            <pc:sldMk cId="3893911959" sldId="314"/>
            <ac:spMk id="144" creationId="{E2E79559-FD2D-411F-D1E6-8A38A23BCF5D}"/>
          </ac:spMkLst>
        </pc:spChg>
        <pc:spChg chg="mod">
          <ac:chgData name="Miao, Xuanbo" userId="52a29cb4-095e-4b88-8e5b-abe65ecae15b" providerId="ADAL" clId="{8CAE898C-C359-47C4-97D7-B6F7D526578E}" dt="2023-05-01T09:48:18.726" v="44" actId="208"/>
          <ac:spMkLst>
            <pc:docMk/>
            <pc:sldMk cId="3893911959" sldId="314"/>
            <ac:spMk id="145" creationId="{B8231265-BDE3-EF42-EAF7-A924A1A7030D}"/>
          </ac:spMkLst>
        </pc:spChg>
        <pc:spChg chg="mod">
          <ac:chgData name="Miao, Xuanbo" userId="52a29cb4-095e-4b88-8e5b-abe65ecae15b" providerId="ADAL" clId="{8CAE898C-C359-47C4-97D7-B6F7D526578E}" dt="2023-05-01T09:48:18.726" v="44" actId="208"/>
          <ac:spMkLst>
            <pc:docMk/>
            <pc:sldMk cId="3893911959" sldId="314"/>
            <ac:spMk id="146" creationId="{4F02AB7D-8D70-D409-8E37-BDD887338616}"/>
          </ac:spMkLst>
        </pc:spChg>
        <pc:spChg chg="mod">
          <ac:chgData name="Miao, Xuanbo" userId="52a29cb4-095e-4b88-8e5b-abe65ecae15b" providerId="ADAL" clId="{8CAE898C-C359-47C4-97D7-B6F7D526578E}" dt="2023-05-01T09:48:18.726" v="44" actId="208"/>
          <ac:spMkLst>
            <pc:docMk/>
            <pc:sldMk cId="3893911959" sldId="314"/>
            <ac:spMk id="147" creationId="{97328899-E1A5-61E2-EA10-4C0F9FE4A423}"/>
          </ac:spMkLst>
        </pc:spChg>
        <pc:spChg chg="mod">
          <ac:chgData name="Miao, Xuanbo" userId="52a29cb4-095e-4b88-8e5b-abe65ecae15b" providerId="ADAL" clId="{8CAE898C-C359-47C4-97D7-B6F7D526578E}" dt="2023-05-01T09:48:18.726" v="44" actId="208"/>
          <ac:spMkLst>
            <pc:docMk/>
            <pc:sldMk cId="3893911959" sldId="314"/>
            <ac:spMk id="148" creationId="{E0A05C1D-DECB-E1B7-42A8-B53125AB1D9B}"/>
          </ac:spMkLst>
        </pc:spChg>
        <pc:spChg chg="mod">
          <ac:chgData name="Miao, Xuanbo" userId="52a29cb4-095e-4b88-8e5b-abe65ecae15b" providerId="ADAL" clId="{8CAE898C-C359-47C4-97D7-B6F7D526578E}" dt="2023-05-01T09:48:18.726" v="44" actId="208"/>
          <ac:spMkLst>
            <pc:docMk/>
            <pc:sldMk cId="3893911959" sldId="314"/>
            <ac:spMk id="149" creationId="{77BEAE90-E595-4007-4D12-42C58BC1509B}"/>
          </ac:spMkLst>
        </pc:spChg>
        <pc:spChg chg="mod">
          <ac:chgData name="Miao, Xuanbo" userId="52a29cb4-095e-4b88-8e5b-abe65ecae15b" providerId="ADAL" clId="{8CAE898C-C359-47C4-97D7-B6F7D526578E}" dt="2023-05-01T09:48:18.726" v="44" actId="208"/>
          <ac:spMkLst>
            <pc:docMk/>
            <pc:sldMk cId="3893911959" sldId="314"/>
            <ac:spMk id="150" creationId="{C1CFD824-D89A-BDBB-97FF-2AE0F1ECC797}"/>
          </ac:spMkLst>
        </pc:spChg>
        <pc:spChg chg="mod">
          <ac:chgData name="Miao, Xuanbo" userId="52a29cb4-095e-4b88-8e5b-abe65ecae15b" providerId="ADAL" clId="{8CAE898C-C359-47C4-97D7-B6F7D526578E}" dt="2023-05-01T09:48:18.726" v="44" actId="208"/>
          <ac:spMkLst>
            <pc:docMk/>
            <pc:sldMk cId="3893911959" sldId="314"/>
            <ac:spMk id="151" creationId="{597356D3-FCD3-E0C5-A2C2-B372162D4B53}"/>
          </ac:spMkLst>
        </pc:spChg>
        <pc:spChg chg="mod">
          <ac:chgData name="Miao, Xuanbo" userId="52a29cb4-095e-4b88-8e5b-abe65ecae15b" providerId="ADAL" clId="{8CAE898C-C359-47C4-97D7-B6F7D526578E}" dt="2023-05-01T09:48:18.726" v="44" actId="208"/>
          <ac:spMkLst>
            <pc:docMk/>
            <pc:sldMk cId="3893911959" sldId="314"/>
            <ac:spMk id="152" creationId="{B0E25179-458B-7333-2021-64D0EE55E151}"/>
          </ac:spMkLst>
        </pc:spChg>
        <pc:spChg chg="mod">
          <ac:chgData name="Miao, Xuanbo" userId="52a29cb4-095e-4b88-8e5b-abe65ecae15b" providerId="ADAL" clId="{8CAE898C-C359-47C4-97D7-B6F7D526578E}" dt="2023-05-01T09:48:18.726" v="44" actId="208"/>
          <ac:spMkLst>
            <pc:docMk/>
            <pc:sldMk cId="3893911959" sldId="314"/>
            <ac:spMk id="153" creationId="{C4473648-D15A-A74D-CB7E-FB4669DEAFDC}"/>
          </ac:spMkLst>
        </pc:spChg>
        <pc:spChg chg="mod">
          <ac:chgData name="Miao, Xuanbo" userId="52a29cb4-095e-4b88-8e5b-abe65ecae15b" providerId="ADAL" clId="{8CAE898C-C359-47C4-97D7-B6F7D526578E}" dt="2023-05-01T09:48:18.726" v="44" actId="208"/>
          <ac:spMkLst>
            <pc:docMk/>
            <pc:sldMk cId="3893911959" sldId="314"/>
            <ac:spMk id="154" creationId="{12798797-CE7B-9FD7-3083-248A495F1E21}"/>
          </ac:spMkLst>
        </pc:spChg>
        <pc:spChg chg="mod">
          <ac:chgData name="Miao, Xuanbo" userId="52a29cb4-095e-4b88-8e5b-abe65ecae15b" providerId="ADAL" clId="{8CAE898C-C359-47C4-97D7-B6F7D526578E}" dt="2023-05-01T09:48:18.726" v="44" actId="208"/>
          <ac:spMkLst>
            <pc:docMk/>
            <pc:sldMk cId="3893911959" sldId="314"/>
            <ac:spMk id="155" creationId="{D675289A-463D-2646-A84B-A4FFDD75EBDD}"/>
          </ac:spMkLst>
        </pc:spChg>
        <pc:spChg chg="mod">
          <ac:chgData name="Miao, Xuanbo" userId="52a29cb4-095e-4b88-8e5b-abe65ecae15b" providerId="ADAL" clId="{8CAE898C-C359-47C4-97D7-B6F7D526578E}" dt="2023-05-01T09:48:18.726" v="44" actId="208"/>
          <ac:spMkLst>
            <pc:docMk/>
            <pc:sldMk cId="3893911959" sldId="314"/>
            <ac:spMk id="156" creationId="{80B3EAF4-6024-08F4-59F7-130337E8315F}"/>
          </ac:spMkLst>
        </pc:spChg>
        <pc:spChg chg="mod">
          <ac:chgData name="Miao, Xuanbo" userId="52a29cb4-095e-4b88-8e5b-abe65ecae15b" providerId="ADAL" clId="{8CAE898C-C359-47C4-97D7-B6F7D526578E}" dt="2023-05-01T09:48:18.726" v="44" actId="208"/>
          <ac:spMkLst>
            <pc:docMk/>
            <pc:sldMk cId="3893911959" sldId="314"/>
            <ac:spMk id="157" creationId="{84F60A27-15A0-A311-E598-888B59DCF021}"/>
          </ac:spMkLst>
        </pc:spChg>
        <pc:spChg chg="mod">
          <ac:chgData name="Miao, Xuanbo" userId="52a29cb4-095e-4b88-8e5b-abe65ecae15b" providerId="ADAL" clId="{8CAE898C-C359-47C4-97D7-B6F7D526578E}" dt="2023-05-01T09:48:18.726" v="44" actId="208"/>
          <ac:spMkLst>
            <pc:docMk/>
            <pc:sldMk cId="3893911959" sldId="314"/>
            <ac:spMk id="158" creationId="{C13C61CD-56CA-0276-F41F-4B038FC81D2D}"/>
          </ac:spMkLst>
        </pc:spChg>
        <pc:spChg chg="mod">
          <ac:chgData name="Miao, Xuanbo" userId="52a29cb4-095e-4b88-8e5b-abe65ecae15b" providerId="ADAL" clId="{8CAE898C-C359-47C4-97D7-B6F7D526578E}" dt="2023-05-01T09:48:18.726" v="44" actId="208"/>
          <ac:spMkLst>
            <pc:docMk/>
            <pc:sldMk cId="3893911959" sldId="314"/>
            <ac:spMk id="159" creationId="{480BC156-E40E-47DD-343C-C2E744F8104C}"/>
          </ac:spMkLst>
        </pc:spChg>
        <pc:spChg chg="mod">
          <ac:chgData name="Miao, Xuanbo" userId="52a29cb4-095e-4b88-8e5b-abe65ecae15b" providerId="ADAL" clId="{8CAE898C-C359-47C4-97D7-B6F7D526578E}" dt="2023-05-01T09:48:18.726" v="44" actId="208"/>
          <ac:spMkLst>
            <pc:docMk/>
            <pc:sldMk cId="3893911959" sldId="314"/>
            <ac:spMk id="160" creationId="{1BD05AF3-3241-60FB-553A-063D00AA33C3}"/>
          </ac:spMkLst>
        </pc:spChg>
        <pc:spChg chg="mod">
          <ac:chgData name="Miao, Xuanbo" userId="52a29cb4-095e-4b88-8e5b-abe65ecae15b" providerId="ADAL" clId="{8CAE898C-C359-47C4-97D7-B6F7D526578E}" dt="2023-05-01T09:48:18.726" v="44" actId="208"/>
          <ac:spMkLst>
            <pc:docMk/>
            <pc:sldMk cId="3893911959" sldId="314"/>
            <ac:spMk id="161" creationId="{7065B707-63ED-0BD1-069D-F569A3DC4545}"/>
          </ac:spMkLst>
        </pc:spChg>
        <pc:spChg chg="mod">
          <ac:chgData name="Miao, Xuanbo" userId="52a29cb4-095e-4b88-8e5b-abe65ecae15b" providerId="ADAL" clId="{8CAE898C-C359-47C4-97D7-B6F7D526578E}" dt="2023-05-01T09:48:18.726" v="44" actId="208"/>
          <ac:spMkLst>
            <pc:docMk/>
            <pc:sldMk cId="3893911959" sldId="314"/>
            <ac:spMk id="163" creationId="{9E33A211-3E07-CD4C-FD4C-D5A57A8481DA}"/>
          </ac:spMkLst>
        </pc:spChg>
        <pc:spChg chg="mod">
          <ac:chgData name="Miao, Xuanbo" userId="52a29cb4-095e-4b88-8e5b-abe65ecae15b" providerId="ADAL" clId="{8CAE898C-C359-47C4-97D7-B6F7D526578E}" dt="2023-05-01T09:48:18.726" v="44" actId="208"/>
          <ac:spMkLst>
            <pc:docMk/>
            <pc:sldMk cId="3893911959" sldId="314"/>
            <ac:spMk id="164" creationId="{8CA5D878-914E-79CB-EF46-C17F56582531}"/>
          </ac:spMkLst>
        </pc:spChg>
        <pc:spChg chg="mod">
          <ac:chgData name="Miao, Xuanbo" userId="52a29cb4-095e-4b88-8e5b-abe65ecae15b" providerId="ADAL" clId="{8CAE898C-C359-47C4-97D7-B6F7D526578E}" dt="2023-05-01T09:48:18.726" v="44" actId="208"/>
          <ac:spMkLst>
            <pc:docMk/>
            <pc:sldMk cId="3893911959" sldId="314"/>
            <ac:spMk id="165" creationId="{BACAC953-F102-A511-679D-D1F008B1DA06}"/>
          </ac:spMkLst>
        </pc:spChg>
        <pc:spChg chg="mod">
          <ac:chgData name="Miao, Xuanbo" userId="52a29cb4-095e-4b88-8e5b-abe65ecae15b" providerId="ADAL" clId="{8CAE898C-C359-47C4-97D7-B6F7D526578E}" dt="2023-05-01T09:48:18.726" v="44" actId="208"/>
          <ac:spMkLst>
            <pc:docMk/>
            <pc:sldMk cId="3893911959" sldId="314"/>
            <ac:spMk id="166" creationId="{737FD8C4-5923-C5B5-B10E-AF671675D3D8}"/>
          </ac:spMkLst>
        </pc:spChg>
        <pc:spChg chg="mod">
          <ac:chgData name="Miao, Xuanbo" userId="52a29cb4-095e-4b88-8e5b-abe65ecae15b" providerId="ADAL" clId="{8CAE898C-C359-47C4-97D7-B6F7D526578E}" dt="2023-05-01T09:48:18.726" v="44" actId="208"/>
          <ac:spMkLst>
            <pc:docMk/>
            <pc:sldMk cId="3893911959" sldId="314"/>
            <ac:spMk id="167" creationId="{EF111E44-A350-3D7F-4028-D1209A0B491F}"/>
          </ac:spMkLst>
        </pc:spChg>
        <pc:spChg chg="mod">
          <ac:chgData name="Miao, Xuanbo" userId="52a29cb4-095e-4b88-8e5b-abe65ecae15b" providerId="ADAL" clId="{8CAE898C-C359-47C4-97D7-B6F7D526578E}" dt="2023-05-01T09:48:18.726" v="44" actId="208"/>
          <ac:spMkLst>
            <pc:docMk/>
            <pc:sldMk cId="3893911959" sldId="314"/>
            <ac:spMk id="168" creationId="{C30486DB-1F91-B8E3-CA92-8714AD60AA7F}"/>
          </ac:spMkLst>
        </pc:spChg>
        <pc:spChg chg="mod">
          <ac:chgData name="Miao, Xuanbo" userId="52a29cb4-095e-4b88-8e5b-abe65ecae15b" providerId="ADAL" clId="{8CAE898C-C359-47C4-97D7-B6F7D526578E}" dt="2023-05-01T09:48:18.726" v="44" actId="208"/>
          <ac:spMkLst>
            <pc:docMk/>
            <pc:sldMk cId="3893911959" sldId="314"/>
            <ac:spMk id="169" creationId="{D6C2975C-54E0-0578-0DDD-905A29AB762F}"/>
          </ac:spMkLst>
        </pc:spChg>
        <pc:spChg chg="mod">
          <ac:chgData name="Miao, Xuanbo" userId="52a29cb4-095e-4b88-8e5b-abe65ecae15b" providerId="ADAL" clId="{8CAE898C-C359-47C4-97D7-B6F7D526578E}" dt="2023-05-01T09:48:18.726" v="44" actId="208"/>
          <ac:spMkLst>
            <pc:docMk/>
            <pc:sldMk cId="3893911959" sldId="314"/>
            <ac:spMk id="170" creationId="{A6238DCB-E215-58BE-5057-E19BE6DE7463}"/>
          </ac:spMkLst>
        </pc:spChg>
        <pc:spChg chg="mod">
          <ac:chgData name="Miao, Xuanbo" userId="52a29cb4-095e-4b88-8e5b-abe65ecae15b" providerId="ADAL" clId="{8CAE898C-C359-47C4-97D7-B6F7D526578E}" dt="2023-05-01T09:48:18.726" v="44" actId="208"/>
          <ac:spMkLst>
            <pc:docMk/>
            <pc:sldMk cId="3893911959" sldId="314"/>
            <ac:spMk id="171" creationId="{A619CEE4-3FA3-06A7-E517-F559603F5BB9}"/>
          </ac:spMkLst>
        </pc:spChg>
        <pc:spChg chg="mod">
          <ac:chgData name="Miao, Xuanbo" userId="52a29cb4-095e-4b88-8e5b-abe65ecae15b" providerId="ADAL" clId="{8CAE898C-C359-47C4-97D7-B6F7D526578E}" dt="2023-05-01T09:48:18.726" v="44" actId="208"/>
          <ac:spMkLst>
            <pc:docMk/>
            <pc:sldMk cId="3893911959" sldId="314"/>
            <ac:spMk id="172" creationId="{5CE746EB-E012-B144-8B49-C155B98C2369}"/>
          </ac:spMkLst>
        </pc:spChg>
        <pc:spChg chg="mod">
          <ac:chgData name="Miao, Xuanbo" userId="52a29cb4-095e-4b88-8e5b-abe65ecae15b" providerId="ADAL" clId="{8CAE898C-C359-47C4-97D7-B6F7D526578E}" dt="2023-05-01T09:48:18.726" v="44" actId="208"/>
          <ac:spMkLst>
            <pc:docMk/>
            <pc:sldMk cId="3893911959" sldId="314"/>
            <ac:spMk id="173" creationId="{B78C2626-BC8E-A97A-042C-FF26B955AE89}"/>
          </ac:spMkLst>
        </pc:spChg>
        <pc:spChg chg="mod">
          <ac:chgData name="Miao, Xuanbo" userId="52a29cb4-095e-4b88-8e5b-abe65ecae15b" providerId="ADAL" clId="{8CAE898C-C359-47C4-97D7-B6F7D526578E}" dt="2023-05-01T09:48:18.726" v="44" actId="208"/>
          <ac:spMkLst>
            <pc:docMk/>
            <pc:sldMk cId="3893911959" sldId="314"/>
            <ac:spMk id="174" creationId="{F537052A-8622-DD51-4AA0-E73250A0CB3E}"/>
          </ac:spMkLst>
        </pc:spChg>
        <pc:spChg chg="mod">
          <ac:chgData name="Miao, Xuanbo" userId="52a29cb4-095e-4b88-8e5b-abe65ecae15b" providerId="ADAL" clId="{8CAE898C-C359-47C4-97D7-B6F7D526578E}" dt="2023-05-01T09:48:18.726" v="44" actId="208"/>
          <ac:spMkLst>
            <pc:docMk/>
            <pc:sldMk cId="3893911959" sldId="314"/>
            <ac:spMk id="176" creationId="{65164ABF-B825-7D98-DD2D-5189458CB619}"/>
          </ac:spMkLst>
        </pc:spChg>
        <pc:spChg chg="mod">
          <ac:chgData name="Miao, Xuanbo" userId="52a29cb4-095e-4b88-8e5b-abe65ecae15b" providerId="ADAL" clId="{8CAE898C-C359-47C4-97D7-B6F7D526578E}" dt="2023-05-01T09:48:18.726" v="44" actId="208"/>
          <ac:spMkLst>
            <pc:docMk/>
            <pc:sldMk cId="3893911959" sldId="314"/>
            <ac:spMk id="177" creationId="{5FF8AA20-125C-4A52-A1CA-D317AC0BEFBC}"/>
          </ac:spMkLst>
        </pc:spChg>
        <pc:spChg chg="mod">
          <ac:chgData name="Miao, Xuanbo" userId="52a29cb4-095e-4b88-8e5b-abe65ecae15b" providerId="ADAL" clId="{8CAE898C-C359-47C4-97D7-B6F7D526578E}" dt="2023-05-01T09:48:18.726" v="44" actId="208"/>
          <ac:spMkLst>
            <pc:docMk/>
            <pc:sldMk cId="3893911959" sldId="314"/>
            <ac:spMk id="179" creationId="{2C191478-3D5B-E480-6CCA-A968C8F806D5}"/>
          </ac:spMkLst>
        </pc:spChg>
        <pc:spChg chg="mod">
          <ac:chgData name="Miao, Xuanbo" userId="52a29cb4-095e-4b88-8e5b-abe65ecae15b" providerId="ADAL" clId="{8CAE898C-C359-47C4-97D7-B6F7D526578E}" dt="2023-05-01T09:48:18.726" v="44" actId="208"/>
          <ac:spMkLst>
            <pc:docMk/>
            <pc:sldMk cId="3893911959" sldId="314"/>
            <ac:spMk id="180" creationId="{29DD2FAA-EFFF-22D1-5A9E-BC85F04B1219}"/>
          </ac:spMkLst>
        </pc:spChg>
        <pc:spChg chg="mod">
          <ac:chgData name="Miao, Xuanbo" userId="52a29cb4-095e-4b88-8e5b-abe65ecae15b" providerId="ADAL" clId="{8CAE898C-C359-47C4-97D7-B6F7D526578E}" dt="2023-05-01T09:48:18.726" v="44" actId="208"/>
          <ac:spMkLst>
            <pc:docMk/>
            <pc:sldMk cId="3893911959" sldId="314"/>
            <ac:spMk id="181" creationId="{EEB48D99-8B06-80B5-FA6F-042B090A109D}"/>
          </ac:spMkLst>
        </pc:spChg>
        <pc:spChg chg="mod">
          <ac:chgData name="Miao, Xuanbo" userId="52a29cb4-095e-4b88-8e5b-abe65ecae15b" providerId="ADAL" clId="{8CAE898C-C359-47C4-97D7-B6F7D526578E}" dt="2023-05-01T09:48:18.726" v="44" actId="208"/>
          <ac:spMkLst>
            <pc:docMk/>
            <pc:sldMk cId="3893911959" sldId="314"/>
            <ac:spMk id="183" creationId="{3EA74C71-B805-E3DE-FC25-1A5A983E4D14}"/>
          </ac:spMkLst>
        </pc:spChg>
        <pc:spChg chg="mod">
          <ac:chgData name="Miao, Xuanbo" userId="52a29cb4-095e-4b88-8e5b-abe65ecae15b" providerId="ADAL" clId="{8CAE898C-C359-47C4-97D7-B6F7D526578E}" dt="2023-05-01T09:48:18.726" v="44" actId="208"/>
          <ac:spMkLst>
            <pc:docMk/>
            <pc:sldMk cId="3893911959" sldId="314"/>
            <ac:spMk id="185" creationId="{C8D04692-ACA3-E746-1F1A-511158D8F61B}"/>
          </ac:spMkLst>
        </pc:spChg>
        <pc:spChg chg="mod">
          <ac:chgData name="Miao, Xuanbo" userId="52a29cb4-095e-4b88-8e5b-abe65ecae15b" providerId="ADAL" clId="{8CAE898C-C359-47C4-97D7-B6F7D526578E}" dt="2023-05-01T09:48:18.726" v="44" actId="208"/>
          <ac:spMkLst>
            <pc:docMk/>
            <pc:sldMk cId="3893911959" sldId="314"/>
            <ac:spMk id="187" creationId="{7F403CF3-E14E-A9F9-1240-1699E34A74A5}"/>
          </ac:spMkLst>
        </pc:spChg>
        <pc:spChg chg="mod">
          <ac:chgData name="Miao, Xuanbo" userId="52a29cb4-095e-4b88-8e5b-abe65ecae15b" providerId="ADAL" clId="{8CAE898C-C359-47C4-97D7-B6F7D526578E}" dt="2023-05-01T09:48:18.726" v="44" actId="208"/>
          <ac:spMkLst>
            <pc:docMk/>
            <pc:sldMk cId="3893911959" sldId="314"/>
            <ac:spMk id="188" creationId="{C034A0DE-61D1-21FF-489A-835CDCF7A4F9}"/>
          </ac:spMkLst>
        </pc:spChg>
        <pc:spChg chg="mod">
          <ac:chgData name="Miao, Xuanbo" userId="52a29cb4-095e-4b88-8e5b-abe65ecae15b" providerId="ADAL" clId="{8CAE898C-C359-47C4-97D7-B6F7D526578E}" dt="2023-05-01T09:48:18.726" v="44" actId="208"/>
          <ac:spMkLst>
            <pc:docMk/>
            <pc:sldMk cId="3893911959" sldId="314"/>
            <ac:spMk id="189" creationId="{4FB7E331-71C8-3A0B-8F66-94638A359828}"/>
          </ac:spMkLst>
        </pc:spChg>
        <pc:spChg chg="mod">
          <ac:chgData name="Miao, Xuanbo" userId="52a29cb4-095e-4b88-8e5b-abe65ecae15b" providerId="ADAL" clId="{8CAE898C-C359-47C4-97D7-B6F7D526578E}" dt="2023-05-01T09:48:18.726" v="44" actId="208"/>
          <ac:spMkLst>
            <pc:docMk/>
            <pc:sldMk cId="3893911959" sldId="314"/>
            <ac:spMk id="190" creationId="{A8BEC735-1065-E4CC-FEAB-5073C4B5649D}"/>
          </ac:spMkLst>
        </pc:spChg>
        <pc:spChg chg="mod">
          <ac:chgData name="Miao, Xuanbo" userId="52a29cb4-095e-4b88-8e5b-abe65ecae15b" providerId="ADAL" clId="{8CAE898C-C359-47C4-97D7-B6F7D526578E}" dt="2023-05-01T09:48:18.726" v="44" actId="208"/>
          <ac:spMkLst>
            <pc:docMk/>
            <pc:sldMk cId="3893911959" sldId="314"/>
            <ac:spMk id="191" creationId="{1C5FB3DE-EF00-AA40-263F-2B98FF22253D}"/>
          </ac:spMkLst>
        </pc:spChg>
        <pc:spChg chg="mod">
          <ac:chgData name="Miao, Xuanbo" userId="52a29cb4-095e-4b88-8e5b-abe65ecae15b" providerId="ADAL" clId="{8CAE898C-C359-47C4-97D7-B6F7D526578E}" dt="2023-05-01T09:48:18.726" v="44" actId="208"/>
          <ac:spMkLst>
            <pc:docMk/>
            <pc:sldMk cId="3893911959" sldId="314"/>
            <ac:spMk id="192" creationId="{AB2A4B96-43E5-8CF6-2297-E9803FFB3A65}"/>
          </ac:spMkLst>
        </pc:spChg>
        <pc:spChg chg="mod">
          <ac:chgData name="Miao, Xuanbo" userId="52a29cb4-095e-4b88-8e5b-abe65ecae15b" providerId="ADAL" clId="{8CAE898C-C359-47C4-97D7-B6F7D526578E}" dt="2023-05-01T09:48:18.726" v="44" actId="208"/>
          <ac:spMkLst>
            <pc:docMk/>
            <pc:sldMk cId="3893911959" sldId="314"/>
            <ac:spMk id="193" creationId="{95495C43-B829-0204-ADD0-D46AACEB837E}"/>
          </ac:spMkLst>
        </pc:spChg>
        <pc:spChg chg="mod">
          <ac:chgData name="Miao, Xuanbo" userId="52a29cb4-095e-4b88-8e5b-abe65ecae15b" providerId="ADAL" clId="{8CAE898C-C359-47C4-97D7-B6F7D526578E}" dt="2023-05-01T09:48:18.726" v="44" actId="208"/>
          <ac:spMkLst>
            <pc:docMk/>
            <pc:sldMk cId="3893911959" sldId="314"/>
            <ac:spMk id="194" creationId="{3290B591-88BE-78D0-4AAD-5C120356A21D}"/>
          </ac:spMkLst>
        </pc:spChg>
        <pc:spChg chg="mod">
          <ac:chgData name="Miao, Xuanbo" userId="52a29cb4-095e-4b88-8e5b-abe65ecae15b" providerId="ADAL" clId="{8CAE898C-C359-47C4-97D7-B6F7D526578E}" dt="2023-05-01T09:48:18.726" v="44" actId="208"/>
          <ac:spMkLst>
            <pc:docMk/>
            <pc:sldMk cId="3893911959" sldId="314"/>
            <ac:spMk id="195" creationId="{6EAD082D-B513-EF52-5C84-64B0AC186FDE}"/>
          </ac:spMkLst>
        </pc:spChg>
        <pc:spChg chg="mod">
          <ac:chgData name="Miao, Xuanbo" userId="52a29cb4-095e-4b88-8e5b-abe65ecae15b" providerId="ADAL" clId="{8CAE898C-C359-47C4-97D7-B6F7D526578E}" dt="2023-05-01T09:48:18.726" v="44" actId="208"/>
          <ac:spMkLst>
            <pc:docMk/>
            <pc:sldMk cId="3893911959" sldId="314"/>
            <ac:spMk id="196" creationId="{C6880BBD-F128-FADC-7C41-FD8D5FCBB62A}"/>
          </ac:spMkLst>
        </pc:spChg>
        <pc:spChg chg="mod">
          <ac:chgData name="Miao, Xuanbo" userId="52a29cb4-095e-4b88-8e5b-abe65ecae15b" providerId="ADAL" clId="{8CAE898C-C359-47C4-97D7-B6F7D526578E}" dt="2023-05-01T09:48:18.726" v="44" actId="208"/>
          <ac:spMkLst>
            <pc:docMk/>
            <pc:sldMk cId="3893911959" sldId="314"/>
            <ac:spMk id="197" creationId="{54141ABE-9600-1464-8066-C61F9E5E77AD}"/>
          </ac:spMkLst>
        </pc:spChg>
        <pc:spChg chg="mod">
          <ac:chgData name="Miao, Xuanbo" userId="52a29cb4-095e-4b88-8e5b-abe65ecae15b" providerId="ADAL" clId="{8CAE898C-C359-47C4-97D7-B6F7D526578E}" dt="2023-05-01T09:48:18.726" v="44" actId="208"/>
          <ac:spMkLst>
            <pc:docMk/>
            <pc:sldMk cId="3893911959" sldId="314"/>
            <ac:spMk id="198" creationId="{C1CD3C2B-8F8F-100E-8A76-FEB7DA0552F2}"/>
          </ac:spMkLst>
        </pc:spChg>
        <pc:spChg chg="mod">
          <ac:chgData name="Miao, Xuanbo" userId="52a29cb4-095e-4b88-8e5b-abe65ecae15b" providerId="ADAL" clId="{8CAE898C-C359-47C4-97D7-B6F7D526578E}" dt="2023-05-01T09:48:18.726" v="44" actId="208"/>
          <ac:spMkLst>
            <pc:docMk/>
            <pc:sldMk cId="3893911959" sldId="314"/>
            <ac:spMk id="199" creationId="{E10E2C2E-19D8-7F83-EF37-89B2406E187B}"/>
          </ac:spMkLst>
        </pc:spChg>
        <pc:spChg chg="mod">
          <ac:chgData name="Miao, Xuanbo" userId="52a29cb4-095e-4b88-8e5b-abe65ecae15b" providerId="ADAL" clId="{8CAE898C-C359-47C4-97D7-B6F7D526578E}" dt="2023-05-01T09:48:18.726" v="44" actId="208"/>
          <ac:spMkLst>
            <pc:docMk/>
            <pc:sldMk cId="3893911959" sldId="314"/>
            <ac:spMk id="200" creationId="{7444BF9A-4AA6-644A-D7F9-E32C17CC7E89}"/>
          </ac:spMkLst>
        </pc:spChg>
        <pc:spChg chg="mod">
          <ac:chgData name="Miao, Xuanbo" userId="52a29cb4-095e-4b88-8e5b-abe65ecae15b" providerId="ADAL" clId="{8CAE898C-C359-47C4-97D7-B6F7D526578E}" dt="2023-05-01T09:48:18.726" v="44" actId="208"/>
          <ac:spMkLst>
            <pc:docMk/>
            <pc:sldMk cId="3893911959" sldId="314"/>
            <ac:spMk id="201" creationId="{CCAC9852-85C1-1F6B-8A59-2CFB5270DC2F}"/>
          </ac:spMkLst>
        </pc:spChg>
        <pc:spChg chg="mod">
          <ac:chgData name="Miao, Xuanbo" userId="52a29cb4-095e-4b88-8e5b-abe65ecae15b" providerId="ADAL" clId="{8CAE898C-C359-47C4-97D7-B6F7D526578E}" dt="2023-05-01T09:48:18.726" v="44" actId="208"/>
          <ac:spMkLst>
            <pc:docMk/>
            <pc:sldMk cId="3893911959" sldId="314"/>
            <ac:spMk id="202" creationId="{CEB315E5-16C9-5F7C-3172-E79F017DB02B}"/>
          </ac:spMkLst>
        </pc:spChg>
        <pc:spChg chg="mod">
          <ac:chgData name="Miao, Xuanbo" userId="52a29cb4-095e-4b88-8e5b-abe65ecae15b" providerId="ADAL" clId="{8CAE898C-C359-47C4-97D7-B6F7D526578E}" dt="2023-05-01T09:48:18.726" v="44" actId="208"/>
          <ac:spMkLst>
            <pc:docMk/>
            <pc:sldMk cId="3893911959" sldId="314"/>
            <ac:spMk id="203" creationId="{F43BD127-2760-5328-C089-49C5FCF7B1CD}"/>
          </ac:spMkLst>
        </pc:spChg>
        <pc:spChg chg="mod">
          <ac:chgData name="Miao, Xuanbo" userId="52a29cb4-095e-4b88-8e5b-abe65ecae15b" providerId="ADAL" clId="{8CAE898C-C359-47C4-97D7-B6F7D526578E}" dt="2023-05-01T09:48:18.726" v="44" actId="208"/>
          <ac:spMkLst>
            <pc:docMk/>
            <pc:sldMk cId="3893911959" sldId="314"/>
            <ac:spMk id="205" creationId="{C627E3A5-C505-6DFC-A478-8964A1E91E32}"/>
          </ac:spMkLst>
        </pc:spChg>
        <pc:spChg chg="mod">
          <ac:chgData name="Miao, Xuanbo" userId="52a29cb4-095e-4b88-8e5b-abe65ecae15b" providerId="ADAL" clId="{8CAE898C-C359-47C4-97D7-B6F7D526578E}" dt="2023-05-01T09:48:18.726" v="44" actId="208"/>
          <ac:spMkLst>
            <pc:docMk/>
            <pc:sldMk cId="3893911959" sldId="314"/>
            <ac:spMk id="206" creationId="{4F3794C2-622F-D250-B838-912E5CF14AEB}"/>
          </ac:spMkLst>
        </pc:spChg>
        <pc:spChg chg="mod">
          <ac:chgData name="Miao, Xuanbo" userId="52a29cb4-095e-4b88-8e5b-abe65ecae15b" providerId="ADAL" clId="{8CAE898C-C359-47C4-97D7-B6F7D526578E}" dt="2023-05-01T09:48:18.726" v="44" actId="208"/>
          <ac:spMkLst>
            <pc:docMk/>
            <pc:sldMk cId="3893911959" sldId="314"/>
            <ac:spMk id="207" creationId="{636063E3-32D8-C84D-E353-AE3CE07451F8}"/>
          </ac:spMkLst>
        </pc:spChg>
        <pc:spChg chg="mod">
          <ac:chgData name="Miao, Xuanbo" userId="52a29cb4-095e-4b88-8e5b-abe65ecae15b" providerId="ADAL" clId="{8CAE898C-C359-47C4-97D7-B6F7D526578E}" dt="2023-05-01T09:48:18.726" v="44" actId="208"/>
          <ac:spMkLst>
            <pc:docMk/>
            <pc:sldMk cId="3893911959" sldId="314"/>
            <ac:spMk id="208" creationId="{ACF7454F-C302-37CD-3ED9-D2F3E7FCD445}"/>
          </ac:spMkLst>
        </pc:spChg>
        <pc:spChg chg="mod">
          <ac:chgData name="Miao, Xuanbo" userId="52a29cb4-095e-4b88-8e5b-abe65ecae15b" providerId="ADAL" clId="{8CAE898C-C359-47C4-97D7-B6F7D526578E}" dt="2023-05-01T09:48:18.726" v="44" actId="208"/>
          <ac:spMkLst>
            <pc:docMk/>
            <pc:sldMk cId="3893911959" sldId="314"/>
            <ac:spMk id="209" creationId="{7B953DF4-5425-E907-BD98-AEA1E611736C}"/>
          </ac:spMkLst>
        </pc:spChg>
        <pc:spChg chg="mod">
          <ac:chgData name="Miao, Xuanbo" userId="52a29cb4-095e-4b88-8e5b-abe65ecae15b" providerId="ADAL" clId="{8CAE898C-C359-47C4-97D7-B6F7D526578E}" dt="2023-05-01T09:48:18.726" v="44" actId="208"/>
          <ac:spMkLst>
            <pc:docMk/>
            <pc:sldMk cId="3893911959" sldId="314"/>
            <ac:spMk id="210" creationId="{973C6DF4-F0B7-D7D5-6182-B92FE17C18B4}"/>
          </ac:spMkLst>
        </pc:spChg>
        <pc:spChg chg="mod">
          <ac:chgData name="Miao, Xuanbo" userId="52a29cb4-095e-4b88-8e5b-abe65ecae15b" providerId="ADAL" clId="{8CAE898C-C359-47C4-97D7-B6F7D526578E}" dt="2023-05-01T09:48:18.726" v="44" actId="208"/>
          <ac:spMkLst>
            <pc:docMk/>
            <pc:sldMk cId="3893911959" sldId="314"/>
            <ac:spMk id="211" creationId="{C64FBAD9-D7DA-ACEE-816E-BE887208CD91}"/>
          </ac:spMkLst>
        </pc:spChg>
        <pc:spChg chg="mod">
          <ac:chgData name="Miao, Xuanbo" userId="52a29cb4-095e-4b88-8e5b-abe65ecae15b" providerId="ADAL" clId="{8CAE898C-C359-47C4-97D7-B6F7D526578E}" dt="2023-05-01T09:48:18.726" v="44" actId="208"/>
          <ac:spMkLst>
            <pc:docMk/>
            <pc:sldMk cId="3893911959" sldId="314"/>
            <ac:spMk id="212" creationId="{6F0AE17D-BEAB-E626-2D75-A3646CF65134}"/>
          </ac:spMkLst>
        </pc:spChg>
        <pc:spChg chg="mod">
          <ac:chgData name="Miao, Xuanbo" userId="52a29cb4-095e-4b88-8e5b-abe65ecae15b" providerId="ADAL" clId="{8CAE898C-C359-47C4-97D7-B6F7D526578E}" dt="2023-05-01T09:48:18.726" v="44" actId="208"/>
          <ac:spMkLst>
            <pc:docMk/>
            <pc:sldMk cId="3893911959" sldId="314"/>
            <ac:spMk id="213" creationId="{D6F7FB71-C205-B074-AAE6-92014E4E494F}"/>
          </ac:spMkLst>
        </pc:spChg>
        <pc:spChg chg="mod">
          <ac:chgData name="Miao, Xuanbo" userId="52a29cb4-095e-4b88-8e5b-abe65ecae15b" providerId="ADAL" clId="{8CAE898C-C359-47C4-97D7-B6F7D526578E}" dt="2023-05-01T09:48:18.726" v="44" actId="208"/>
          <ac:spMkLst>
            <pc:docMk/>
            <pc:sldMk cId="3893911959" sldId="314"/>
            <ac:spMk id="214" creationId="{E9811C64-94B4-CD5D-DE3D-BAF544A4C7E5}"/>
          </ac:spMkLst>
        </pc:spChg>
        <pc:spChg chg="mod">
          <ac:chgData name="Miao, Xuanbo" userId="52a29cb4-095e-4b88-8e5b-abe65ecae15b" providerId="ADAL" clId="{8CAE898C-C359-47C4-97D7-B6F7D526578E}" dt="2023-05-01T09:48:18.726" v="44" actId="208"/>
          <ac:spMkLst>
            <pc:docMk/>
            <pc:sldMk cId="3893911959" sldId="314"/>
            <ac:spMk id="215" creationId="{328898C1-F201-355F-49AF-49F1EF17C745}"/>
          </ac:spMkLst>
        </pc:spChg>
        <pc:spChg chg="mod">
          <ac:chgData name="Miao, Xuanbo" userId="52a29cb4-095e-4b88-8e5b-abe65ecae15b" providerId="ADAL" clId="{8CAE898C-C359-47C4-97D7-B6F7D526578E}" dt="2023-05-01T09:48:18.726" v="44" actId="208"/>
          <ac:spMkLst>
            <pc:docMk/>
            <pc:sldMk cId="3893911959" sldId="314"/>
            <ac:spMk id="216" creationId="{7DD205AC-3FE6-1CD6-180D-516A8617D79F}"/>
          </ac:spMkLst>
        </pc:spChg>
        <pc:spChg chg="mod">
          <ac:chgData name="Miao, Xuanbo" userId="52a29cb4-095e-4b88-8e5b-abe65ecae15b" providerId="ADAL" clId="{8CAE898C-C359-47C4-97D7-B6F7D526578E}" dt="2023-05-01T09:48:18.726" v="44" actId="208"/>
          <ac:spMkLst>
            <pc:docMk/>
            <pc:sldMk cId="3893911959" sldId="314"/>
            <ac:spMk id="217" creationId="{84C256DA-6FA1-327F-A38B-73F36AD1F7F8}"/>
          </ac:spMkLst>
        </pc:spChg>
        <pc:spChg chg="mod">
          <ac:chgData name="Miao, Xuanbo" userId="52a29cb4-095e-4b88-8e5b-abe65ecae15b" providerId="ADAL" clId="{8CAE898C-C359-47C4-97D7-B6F7D526578E}" dt="2023-05-01T09:48:18.726" v="44" actId="208"/>
          <ac:spMkLst>
            <pc:docMk/>
            <pc:sldMk cId="3893911959" sldId="314"/>
            <ac:spMk id="218" creationId="{2485F239-E64A-9B78-E292-2F44EEA83969}"/>
          </ac:spMkLst>
        </pc:spChg>
        <pc:spChg chg="mod">
          <ac:chgData name="Miao, Xuanbo" userId="52a29cb4-095e-4b88-8e5b-abe65ecae15b" providerId="ADAL" clId="{8CAE898C-C359-47C4-97D7-B6F7D526578E}" dt="2023-05-01T09:48:18.726" v="44" actId="208"/>
          <ac:spMkLst>
            <pc:docMk/>
            <pc:sldMk cId="3893911959" sldId="314"/>
            <ac:spMk id="219" creationId="{D2B3B1A3-98FF-3AF1-7C1B-B761EB307174}"/>
          </ac:spMkLst>
        </pc:spChg>
        <pc:spChg chg="mod">
          <ac:chgData name="Miao, Xuanbo" userId="52a29cb4-095e-4b88-8e5b-abe65ecae15b" providerId="ADAL" clId="{8CAE898C-C359-47C4-97D7-B6F7D526578E}" dt="2023-05-01T09:48:18.726" v="44" actId="208"/>
          <ac:spMkLst>
            <pc:docMk/>
            <pc:sldMk cId="3893911959" sldId="314"/>
            <ac:spMk id="220" creationId="{BC6C2507-6514-48C2-75AE-71F4B9550497}"/>
          </ac:spMkLst>
        </pc:spChg>
        <pc:spChg chg="mod">
          <ac:chgData name="Miao, Xuanbo" userId="52a29cb4-095e-4b88-8e5b-abe65ecae15b" providerId="ADAL" clId="{8CAE898C-C359-47C4-97D7-B6F7D526578E}" dt="2023-05-01T09:48:18.726" v="44" actId="208"/>
          <ac:spMkLst>
            <pc:docMk/>
            <pc:sldMk cId="3893911959" sldId="314"/>
            <ac:spMk id="221" creationId="{3BA522FA-7BF1-3896-4EDB-2C9A96B5C86F}"/>
          </ac:spMkLst>
        </pc:spChg>
        <pc:spChg chg="mod">
          <ac:chgData name="Miao, Xuanbo" userId="52a29cb4-095e-4b88-8e5b-abe65ecae15b" providerId="ADAL" clId="{8CAE898C-C359-47C4-97D7-B6F7D526578E}" dt="2023-05-01T09:48:18.726" v="44" actId="208"/>
          <ac:spMkLst>
            <pc:docMk/>
            <pc:sldMk cId="3893911959" sldId="314"/>
            <ac:spMk id="222" creationId="{465934CA-B459-9752-15EE-EC0D0C297866}"/>
          </ac:spMkLst>
        </pc:spChg>
        <pc:spChg chg="mod">
          <ac:chgData name="Miao, Xuanbo" userId="52a29cb4-095e-4b88-8e5b-abe65ecae15b" providerId="ADAL" clId="{8CAE898C-C359-47C4-97D7-B6F7D526578E}" dt="2023-05-01T09:48:18.726" v="44" actId="208"/>
          <ac:spMkLst>
            <pc:docMk/>
            <pc:sldMk cId="3893911959" sldId="314"/>
            <ac:spMk id="223" creationId="{BEDEBB55-3943-638E-9F2B-65EE9A15E28A}"/>
          </ac:spMkLst>
        </pc:spChg>
        <pc:spChg chg="mod">
          <ac:chgData name="Miao, Xuanbo" userId="52a29cb4-095e-4b88-8e5b-abe65ecae15b" providerId="ADAL" clId="{8CAE898C-C359-47C4-97D7-B6F7D526578E}" dt="2023-05-01T09:48:18.726" v="44" actId="208"/>
          <ac:spMkLst>
            <pc:docMk/>
            <pc:sldMk cId="3893911959" sldId="314"/>
            <ac:spMk id="224" creationId="{A72BC78D-7570-DE19-55D2-733D2DB3A7B9}"/>
          </ac:spMkLst>
        </pc:spChg>
        <pc:spChg chg="mod">
          <ac:chgData name="Miao, Xuanbo" userId="52a29cb4-095e-4b88-8e5b-abe65ecae15b" providerId="ADAL" clId="{8CAE898C-C359-47C4-97D7-B6F7D526578E}" dt="2023-05-01T09:48:18.726" v="44" actId="208"/>
          <ac:spMkLst>
            <pc:docMk/>
            <pc:sldMk cId="3893911959" sldId="314"/>
            <ac:spMk id="225" creationId="{08BA84F0-3654-F3A9-C0D2-EA3D5445BE21}"/>
          </ac:spMkLst>
        </pc:spChg>
        <pc:spChg chg="mod">
          <ac:chgData name="Miao, Xuanbo" userId="52a29cb4-095e-4b88-8e5b-abe65ecae15b" providerId="ADAL" clId="{8CAE898C-C359-47C4-97D7-B6F7D526578E}" dt="2023-05-01T09:48:18.726" v="44" actId="208"/>
          <ac:spMkLst>
            <pc:docMk/>
            <pc:sldMk cId="3893911959" sldId="314"/>
            <ac:spMk id="226" creationId="{B51F39D9-8599-FB10-CFFB-DFB379FE62FB}"/>
          </ac:spMkLst>
        </pc:spChg>
        <pc:spChg chg="mod">
          <ac:chgData name="Miao, Xuanbo" userId="52a29cb4-095e-4b88-8e5b-abe65ecae15b" providerId="ADAL" clId="{8CAE898C-C359-47C4-97D7-B6F7D526578E}" dt="2023-05-01T09:48:18.726" v="44" actId="208"/>
          <ac:spMkLst>
            <pc:docMk/>
            <pc:sldMk cId="3893911959" sldId="314"/>
            <ac:spMk id="227" creationId="{FFCCFBAB-3BBB-25DA-4B43-7ACE9F8E050B}"/>
          </ac:spMkLst>
        </pc:spChg>
        <pc:spChg chg="mod">
          <ac:chgData name="Miao, Xuanbo" userId="52a29cb4-095e-4b88-8e5b-abe65ecae15b" providerId="ADAL" clId="{8CAE898C-C359-47C4-97D7-B6F7D526578E}" dt="2023-05-01T09:48:18.726" v="44" actId="208"/>
          <ac:spMkLst>
            <pc:docMk/>
            <pc:sldMk cId="3893911959" sldId="314"/>
            <ac:spMk id="228" creationId="{C1041EC0-12D0-BACD-2984-3F24290637AC}"/>
          </ac:spMkLst>
        </pc:spChg>
        <pc:spChg chg="mod">
          <ac:chgData name="Miao, Xuanbo" userId="52a29cb4-095e-4b88-8e5b-abe65ecae15b" providerId="ADAL" clId="{8CAE898C-C359-47C4-97D7-B6F7D526578E}" dt="2023-05-01T09:48:18.726" v="44" actId="208"/>
          <ac:spMkLst>
            <pc:docMk/>
            <pc:sldMk cId="3893911959" sldId="314"/>
            <ac:spMk id="229" creationId="{424C8D46-B3CC-FFEA-B12C-EF1F785D5B27}"/>
          </ac:spMkLst>
        </pc:spChg>
        <pc:spChg chg="mod">
          <ac:chgData name="Miao, Xuanbo" userId="52a29cb4-095e-4b88-8e5b-abe65ecae15b" providerId="ADAL" clId="{8CAE898C-C359-47C4-97D7-B6F7D526578E}" dt="2023-05-01T09:48:18.726" v="44" actId="208"/>
          <ac:spMkLst>
            <pc:docMk/>
            <pc:sldMk cId="3893911959" sldId="314"/>
            <ac:spMk id="230" creationId="{EE0D427D-0E27-2F56-BF65-664C700758D0}"/>
          </ac:spMkLst>
        </pc:spChg>
        <pc:spChg chg="mod">
          <ac:chgData name="Miao, Xuanbo" userId="52a29cb4-095e-4b88-8e5b-abe65ecae15b" providerId="ADAL" clId="{8CAE898C-C359-47C4-97D7-B6F7D526578E}" dt="2023-05-01T09:48:18.726" v="44" actId="208"/>
          <ac:spMkLst>
            <pc:docMk/>
            <pc:sldMk cId="3893911959" sldId="314"/>
            <ac:spMk id="231" creationId="{9A542E49-FDDF-1FF6-9787-ADCB7A85F97D}"/>
          </ac:spMkLst>
        </pc:spChg>
        <pc:spChg chg="mod">
          <ac:chgData name="Miao, Xuanbo" userId="52a29cb4-095e-4b88-8e5b-abe65ecae15b" providerId="ADAL" clId="{8CAE898C-C359-47C4-97D7-B6F7D526578E}" dt="2023-05-01T09:48:18.726" v="44" actId="208"/>
          <ac:spMkLst>
            <pc:docMk/>
            <pc:sldMk cId="3893911959" sldId="314"/>
            <ac:spMk id="232" creationId="{D355E587-1B8B-2188-1051-7C0AF0B39E6B}"/>
          </ac:spMkLst>
        </pc:spChg>
        <pc:spChg chg="mod">
          <ac:chgData name="Miao, Xuanbo" userId="52a29cb4-095e-4b88-8e5b-abe65ecae15b" providerId="ADAL" clId="{8CAE898C-C359-47C4-97D7-B6F7D526578E}" dt="2023-05-01T09:48:18.726" v="44" actId="208"/>
          <ac:spMkLst>
            <pc:docMk/>
            <pc:sldMk cId="3893911959" sldId="314"/>
            <ac:spMk id="233" creationId="{FE33F879-62EB-6471-F946-68340E208179}"/>
          </ac:spMkLst>
        </pc:spChg>
        <pc:spChg chg="mod">
          <ac:chgData name="Miao, Xuanbo" userId="52a29cb4-095e-4b88-8e5b-abe65ecae15b" providerId="ADAL" clId="{8CAE898C-C359-47C4-97D7-B6F7D526578E}" dt="2023-05-01T09:48:18.726" v="44" actId="208"/>
          <ac:spMkLst>
            <pc:docMk/>
            <pc:sldMk cId="3893911959" sldId="314"/>
            <ac:spMk id="234" creationId="{EF493AFE-7CBC-1B71-C17E-DBC35BF56838}"/>
          </ac:spMkLst>
        </pc:spChg>
        <pc:spChg chg="mod">
          <ac:chgData name="Miao, Xuanbo" userId="52a29cb4-095e-4b88-8e5b-abe65ecae15b" providerId="ADAL" clId="{8CAE898C-C359-47C4-97D7-B6F7D526578E}" dt="2023-05-01T09:48:18.726" v="44" actId="208"/>
          <ac:spMkLst>
            <pc:docMk/>
            <pc:sldMk cId="3893911959" sldId="314"/>
            <ac:spMk id="235" creationId="{B4B45F1C-49FF-CBF0-8390-C012C4234EEA}"/>
          </ac:spMkLst>
        </pc:spChg>
        <pc:spChg chg="mod">
          <ac:chgData name="Miao, Xuanbo" userId="52a29cb4-095e-4b88-8e5b-abe65ecae15b" providerId="ADAL" clId="{8CAE898C-C359-47C4-97D7-B6F7D526578E}" dt="2023-05-01T09:48:18.726" v="44" actId="208"/>
          <ac:spMkLst>
            <pc:docMk/>
            <pc:sldMk cId="3893911959" sldId="314"/>
            <ac:spMk id="236" creationId="{4763158B-BC30-9450-4ED0-2F185FAC3CC5}"/>
          </ac:spMkLst>
        </pc:spChg>
        <pc:spChg chg="mod">
          <ac:chgData name="Miao, Xuanbo" userId="52a29cb4-095e-4b88-8e5b-abe65ecae15b" providerId="ADAL" clId="{8CAE898C-C359-47C4-97D7-B6F7D526578E}" dt="2023-05-01T09:48:18.726" v="44" actId="208"/>
          <ac:spMkLst>
            <pc:docMk/>
            <pc:sldMk cId="3893911959" sldId="314"/>
            <ac:spMk id="237" creationId="{E65F10BD-ABA9-DF5D-9FA4-35E26F476B46}"/>
          </ac:spMkLst>
        </pc:spChg>
        <pc:spChg chg="mod">
          <ac:chgData name="Miao, Xuanbo" userId="52a29cb4-095e-4b88-8e5b-abe65ecae15b" providerId="ADAL" clId="{8CAE898C-C359-47C4-97D7-B6F7D526578E}" dt="2023-05-01T09:48:18.726" v="44" actId="208"/>
          <ac:spMkLst>
            <pc:docMk/>
            <pc:sldMk cId="3893911959" sldId="314"/>
            <ac:spMk id="238" creationId="{3373E6B6-B91B-3FB9-6C3D-78A0C1EAE479}"/>
          </ac:spMkLst>
        </pc:spChg>
        <pc:spChg chg="mod">
          <ac:chgData name="Miao, Xuanbo" userId="52a29cb4-095e-4b88-8e5b-abe65ecae15b" providerId="ADAL" clId="{8CAE898C-C359-47C4-97D7-B6F7D526578E}" dt="2023-05-01T09:48:18.726" v="44" actId="208"/>
          <ac:spMkLst>
            <pc:docMk/>
            <pc:sldMk cId="3893911959" sldId="314"/>
            <ac:spMk id="239" creationId="{24D65FDC-7CC9-C8F3-633B-13F9E8B6C668}"/>
          </ac:spMkLst>
        </pc:spChg>
        <pc:spChg chg="mod">
          <ac:chgData name="Miao, Xuanbo" userId="52a29cb4-095e-4b88-8e5b-abe65ecae15b" providerId="ADAL" clId="{8CAE898C-C359-47C4-97D7-B6F7D526578E}" dt="2023-05-01T09:48:18.726" v="44" actId="208"/>
          <ac:spMkLst>
            <pc:docMk/>
            <pc:sldMk cId="3893911959" sldId="314"/>
            <ac:spMk id="240" creationId="{59B8B1EF-7631-4A14-D7F8-15D8D4DEBCA5}"/>
          </ac:spMkLst>
        </pc:spChg>
        <pc:spChg chg="mod">
          <ac:chgData name="Miao, Xuanbo" userId="52a29cb4-095e-4b88-8e5b-abe65ecae15b" providerId="ADAL" clId="{8CAE898C-C359-47C4-97D7-B6F7D526578E}" dt="2023-05-01T09:48:18.726" v="44" actId="208"/>
          <ac:spMkLst>
            <pc:docMk/>
            <pc:sldMk cId="3893911959" sldId="314"/>
            <ac:spMk id="241" creationId="{D3E0789A-6260-D3C6-E14B-9062411F3221}"/>
          </ac:spMkLst>
        </pc:spChg>
        <pc:spChg chg="mod">
          <ac:chgData name="Miao, Xuanbo" userId="52a29cb4-095e-4b88-8e5b-abe65ecae15b" providerId="ADAL" clId="{8CAE898C-C359-47C4-97D7-B6F7D526578E}" dt="2023-05-01T09:48:18.726" v="44" actId="208"/>
          <ac:spMkLst>
            <pc:docMk/>
            <pc:sldMk cId="3893911959" sldId="314"/>
            <ac:spMk id="242" creationId="{5469F794-D095-F283-9703-54A8C6AD3F47}"/>
          </ac:spMkLst>
        </pc:spChg>
        <pc:spChg chg="mod">
          <ac:chgData name="Miao, Xuanbo" userId="52a29cb4-095e-4b88-8e5b-abe65ecae15b" providerId="ADAL" clId="{8CAE898C-C359-47C4-97D7-B6F7D526578E}" dt="2023-05-01T09:48:18.726" v="44" actId="208"/>
          <ac:spMkLst>
            <pc:docMk/>
            <pc:sldMk cId="3893911959" sldId="314"/>
            <ac:spMk id="243" creationId="{D0640631-10D5-6CB1-C4D1-35DF19DDCFA6}"/>
          </ac:spMkLst>
        </pc:spChg>
        <pc:spChg chg="mod">
          <ac:chgData name="Miao, Xuanbo" userId="52a29cb4-095e-4b88-8e5b-abe65ecae15b" providerId="ADAL" clId="{8CAE898C-C359-47C4-97D7-B6F7D526578E}" dt="2023-05-01T09:48:18.726" v="44" actId="208"/>
          <ac:spMkLst>
            <pc:docMk/>
            <pc:sldMk cId="3893911959" sldId="314"/>
            <ac:spMk id="245" creationId="{A16FEE6E-6757-C1C9-8F19-5BA41EA7AFE8}"/>
          </ac:spMkLst>
        </pc:spChg>
        <pc:spChg chg="mod">
          <ac:chgData name="Miao, Xuanbo" userId="52a29cb4-095e-4b88-8e5b-abe65ecae15b" providerId="ADAL" clId="{8CAE898C-C359-47C4-97D7-B6F7D526578E}" dt="2023-05-01T09:48:18.726" v="44" actId="208"/>
          <ac:spMkLst>
            <pc:docMk/>
            <pc:sldMk cId="3893911959" sldId="314"/>
            <ac:spMk id="246" creationId="{7F1B0F0B-5237-2BC2-EA98-33B7741C8455}"/>
          </ac:spMkLst>
        </pc:spChg>
        <pc:spChg chg="mod">
          <ac:chgData name="Miao, Xuanbo" userId="52a29cb4-095e-4b88-8e5b-abe65ecae15b" providerId="ADAL" clId="{8CAE898C-C359-47C4-97D7-B6F7D526578E}" dt="2023-05-01T09:48:18.726" v="44" actId="208"/>
          <ac:spMkLst>
            <pc:docMk/>
            <pc:sldMk cId="3893911959" sldId="314"/>
            <ac:spMk id="247" creationId="{7EF231CE-C1A8-4C53-60ED-E4BAFF6AFFBD}"/>
          </ac:spMkLst>
        </pc:spChg>
        <pc:spChg chg="mod">
          <ac:chgData name="Miao, Xuanbo" userId="52a29cb4-095e-4b88-8e5b-abe65ecae15b" providerId="ADAL" clId="{8CAE898C-C359-47C4-97D7-B6F7D526578E}" dt="2023-05-01T09:48:18.726" v="44" actId="208"/>
          <ac:spMkLst>
            <pc:docMk/>
            <pc:sldMk cId="3893911959" sldId="314"/>
            <ac:spMk id="248" creationId="{C5B73217-7E39-9136-CD02-E51B9F1A9CF0}"/>
          </ac:spMkLst>
        </pc:spChg>
        <pc:spChg chg="mod">
          <ac:chgData name="Miao, Xuanbo" userId="52a29cb4-095e-4b88-8e5b-abe65ecae15b" providerId="ADAL" clId="{8CAE898C-C359-47C4-97D7-B6F7D526578E}" dt="2023-05-01T09:48:18.726" v="44" actId="208"/>
          <ac:spMkLst>
            <pc:docMk/>
            <pc:sldMk cId="3893911959" sldId="314"/>
            <ac:spMk id="249" creationId="{931367F6-BDCB-8297-A2ED-3FE35952D88B}"/>
          </ac:spMkLst>
        </pc:spChg>
        <pc:spChg chg="mod">
          <ac:chgData name="Miao, Xuanbo" userId="52a29cb4-095e-4b88-8e5b-abe65ecae15b" providerId="ADAL" clId="{8CAE898C-C359-47C4-97D7-B6F7D526578E}" dt="2023-05-01T09:48:18.726" v="44" actId="208"/>
          <ac:spMkLst>
            <pc:docMk/>
            <pc:sldMk cId="3893911959" sldId="314"/>
            <ac:spMk id="250" creationId="{F2EE9FA6-80E6-2C30-A318-562FDF8557E1}"/>
          </ac:spMkLst>
        </pc:spChg>
        <pc:spChg chg="mod">
          <ac:chgData name="Miao, Xuanbo" userId="52a29cb4-095e-4b88-8e5b-abe65ecae15b" providerId="ADAL" clId="{8CAE898C-C359-47C4-97D7-B6F7D526578E}" dt="2023-05-01T09:48:18.726" v="44" actId="208"/>
          <ac:spMkLst>
            <pc:docMk/>
            <pc:sldMk cId="3893911959" sldId="314"/>
            <ac:spMk id="251" creationId="{911C8862-4487-843A-C814-196407AD5E30}"/>
          </ac:spMkLst>
        </pc:spChg>
        <pc:spChg chg="mod">
          <ac:chgData name="Miao, Xuanbo" userId="52a29cb4-095e-4b88-8e5b-abe65ecae15b" providerId="ADAL" clId="{8CAE898C-C359-47C4-97D7-B6F7D526578E}" dt="2023-05-01T09:48:18.726" v="44" actId="208"/>
          <ac:spMkLst>
            <pc:docMk/>
            <pc:sldMk cId="3893911959" sldId="314"/>
            <ac:spMk id="252" creationId="{7A165D9D-F702-D37A-382B-FB981923BA71}"/>
          </ac:spMkLst>
        </pc:spChg>
        <pc:spChg chg="mod">
          <ac:chgData name="Miao, Xuanbo" userId="52a29cb4-095e-4b88-8e5b-abe65ecae15b" providerId="ADAL" clId="{8CAE898C-C359-47C4-97D7-B6F7D526578E}" dt="2023-05-01T09:48:18.726" v="44" actId="208"/>
          <ac:spMkLst>
            <pc:docMk/>
            <pc:sldMk cId="3893911959" sldId="314"/>
            <ac:spMk id="253" creationId="{5465ACEB-051E-22C2-1ACD-60530CD6A6B9}"/>
          </ac:spMkLst>
        </pc:spChg>
        <pc:spChg chg="mod">
          <ac:chgData name="Miao, Xuanbo" userId="52a29cb4-095e-4b88-8e5b-abe65ecae15b" providerId="ADAL" clId="{8CAE898C-C359-47C4-97D7-B6F7D526578E}" dt="2023-05-01T09:48:18.726" v="44" actId="208"/>
          <ac:spMkLst>
            <pc:docMk/>
            <pc:sldMk cId="3893911959" sldId="314"/>
            <ac:spMk id="254" creationId="{0815686D-95E6-8DCE-F9DC-036D6D847EA3}"/>
          </ac:spMkLst>
        </pc:spChg>
        <pc:spChg chg="mod">
          <ac:chgData name="Miao, Xuanbo" userId="52a29cb4-095e-4b88-8e5b-abe65ecae15b" providerId="ADAL" clId="{8CAE898C-C359-47C4-97D7-B6F7D526578E}" dt="2023-05-01T09:48:18.726" v="44" actId="208"/>
          <ac:spMkLst>
            <pc:docMk/>
            <pc:sldMk cId="3893911959" sldId="314"/>
            <ac:spMk id="255" creationId="{493E0EA0-11DD-6BBA-2AD0-6C30F69E5E58}"/>
          </ac:spMkLst>
        </pc:spChg>
        <pc:spChg chg="mod">
          <ac:chgData name="Miao, Xuanbo" userId="52a29cb4-095e-4b88-8e5b-abe65ecae15b" providerId="ADAL" clId="{8CAE898C-C359-47C4-97D7-B6F7D526578E}" dt="2023-05-01T09:48:18.726" v="44" actId="208"/>
          <ac:spMkLst>
            <pc:docMk/>
            <pc:sldMk cId="3893911959" sldId="314"/>
            <ac:spMk id="256" creationId="{492715AC-5DC8-7472-58C5-79AC202C96CC}"/>
          </ac:spMkLst>
        </pc:spChg>
        <pc:spChg chg="mod">
          <ac:chgData name="Miao, Xuanbo" userId="52a29cb4-095e-4b88-8e5b-abe65ecae15b" providerId="ADAL" clId="{8CAE898C-C359-47C4-97D7-B6F7D526578E}" dt="2023-05-01T09:48:18.726" v="44" actId="208"/>
          <ac:spMkLst>
            <pc:docMk/>
            <pc:sldMk cId="3893911959" sldId="314"/>
            <ac:spMk id="258" creationId="{537F3382-54C8-D9F3-F861-441567ED5E2A}"/>
          </ac:spMkLst>
        </pc:spChg>
        <pc:spChg chg="mod">
          <ac:chgData name="Miao, Xuanbo" userId="52a29cb4-095e-4b88-8e5b-abe65ecae15b" providerId="ADAL" clId="{8CAE898C-C359-47C4-97D7-B6F7D526578E}" dt="2023-05-01T09:48:18.726" v="44" actId="208"/>
          <ac:spMkLst>
            <pc:docMk/>
            <pc:sldMk cId="3893911959" sldId="314"/>
            <ac:spMk id="259" creationId="{72DDAC3D-AF0F-9B12-E5B9-CEDEE26EFF74}"/>
          </ac:spMkLst>
        </pc:spChg>
        <pc:spChg chg="mod">
          <ac:chgData name="Miao, Xuanbo" userId="52a29cb4-095e-4b88-8e5b-abe65ecae15b" providerId="ADAL" clId="{8CAE898C-C359-47C4-97D7-B6F7D526578E}" dt="2023-05-01T09:48:18.726" v="44" actId="208"/>
          <ac:spMkLst>
            <pc:docMk/>
            <pc:sldMk cId="3893911959" sldId="314"/>
            <ac:spMk id="261" creationId="{702DF144-36AD-6800-AE1E-BEDB130C886F}"/>
          </ac:spMkLst>
        </pc:spChg>
        <pc:spChg chg="mod">
          <ac:chgData name="Miao, Xuanbo" userId="52a29cb4-095e-4b88-8e5b-abe65ecae15b" providerId="ADAL" clId="{8CAE898C-C359-47C4-97D7-B6F7D526578E}" dt="2023-05-01T09:48:18.726" v="44" actId="208"/>
          <ac:spMkLst>
            <pc:docMk/>
            <pc:sldMk cId="3893911959" sldId="314"/>
            <ac:spMk id="262" creationId="{A3E327B5-0230-104D-A9B2-E685B12DFC90}"/>
          </ac:spMkLst>
        </pc:spChg>
        <pc:spChg chg="mod">
          <ac:chgData name="Miao, Xuanbo" userId="52a29cb4-095e-4b88-8e5b-abe65ecae15b" providerId="ADAL" clId="{8CAE898C-C359-47C4-97D7-B6F7D526578E}" dt="2023-05-01T09:48:18.726" v="44" actId="208"/>
          <ac:spMkLst>
            <pc:docMk/>
            <pc:sldMk cId="3893911959" sldId="314"/>
            <ac:spMk id="263" creationId="{06E9D44F-7519-6C52-EEE6-315459A0B80F}"/>
          </ac:spMkLst>
        </pc:spChg>
        <pc:spChg chg="mod">
          <ac:chgData name="Miao, Xuanbo" userId="52a29cb4-095e-4b88-8e5b-abe65ecae15b" providerId="ADAL" clId="{8CAE898C-C359-47C4-97D7-B6F7D526578E}" dt="2023-05-01T09:48:18.726" v="44" actId="208"/>
          <ac:spMkLst>
            <pc:docMk/>
            <pc:sldMk cId="3893911959" sldId="314"/>
            <ac:spMk id="265" creationId="{CD522D86-F607-28A5-A5C6-6891F3DC7DEC}"/>
          </ac:spMkLst>
        </pc:spChg>
        <pc:spChg chg="mod">
          <ac:chgData name="Miao, Xuanbo" userId="52a29cb4-095e-4b88-8e5b-abe65ecae15b" providerId="ADAL" clId="{8CAE898C-C359-47C4-97D7-B6F7D526578E}" dt="2023-05-01T09:48:18.726" v="44" actId="208"/>
          <ac:spMkLst>
            <pc:docMk/>
            <pc:sldMk cId="3893911959" sldId="314"/>
            <ac:spMk id="267" creationId="{70707624-5C08-55E6-B995-937FD7A4A26E}"/>
          </ac:spMkLst>
        </pc:spChg>
        <pc:spChg chg="mod">
          <ac:chgData name="Miao, Xuanbo" userId="52a29cb4-095e-4b88-8e5b-abe65ecae15b" providerId="ADAL" clId="{8CAE898C-C359-47C4-97D7-B6F7D526578E}" dt="2023-05-01T09:48:18.726" v="44" actId="208"/>
          <ac:spMkLst>
            <pc:docMk/>
            <pc:sldMk cId="3893911959" sldId="314"/>
            <ac:spMk id="269" creationId="{52FF1469-5328-9B1D-38F1-C57C811DD055}"/>
          </ac:spMkLst>
        </pc:spChg>
        <pc:spChg chg="mod">
          <ac:chgData name="Miao, Xuanbo" userId="52a29cb4-095e-4b88-8e5b-abe65ecae15b" providerId="ADAL" clId="{8CAE898C-C359-47C4-97D7-B6F7D526578E}" dt="2023-05-01T09:48:18.726" v="44" actId="208"/>
          <ac:spMkLst>
            <pc:docMk/>
            <pc:sldMk cId="3893911959" sldId="314"/>
            <ac:spMk id="270" creationId="{2A5D77F0-2A66-0A0B-B96B-BBCC44189302}"/>
          </ac:spMkLst>
        </pc:spChg>
        <pc:spChg chg="mod">
          <ac:chgData name="Miao, Xuanbo" userId="52a29cb4-095e-4b88-8e5b-abe65ecae15b" providerId="ADAL" clId="{8CAE898C-C359-47C4-97D7-B6F7D526578E}" dt="2023-05-01T09:48:18.726" v="44" actId="208"/>
          <ac:spMkLst>
            <pc:docMk/>
            <pc:sldMk cId="3893911959" sldId="314"/>
            <ac:spMk id="271" creationId="{F31BA726-B7CF-2848-8ADC-EB4FBA7D343C}"/>
          </ac:spMkLst>
        </pc:spChg>
        <pc:spChg chg="mod">
          <ac:chgData name="Miao, Xuanbo" userId="52a29cb4-095e-4b88-8e5b-abe65ecae15b" providerId="ADAL" clId="{8CAE898C-C359-47C4-97D7-B6F7D526578E}" dt="2023-05-01T09:48:18.726" v="44" actId="208"/>
          <ac:spMkLst>
            <pc:docMk/>
            <pc:sldMk cId="3893911959" sldId="314"/>
            <ac:spMk id="272" creationId="{49C65305-F02C-D75C-A08A-E25A5402944E}"/>
          </ac:spMkLst>
        </pc:spChg>
        <pc:spChg chg="mod">
          <ac:chgData name="Miao, Xuanbo" userId="52a29cb4-095e-4b88-8e5b-abe65ecae15b" providerId="ADAL" clId="{8CAE898C-C359-47C4-97D7-B6F7D526578E}" dt="2023-05-01T09:48:18.726" v="44" actId="208"/>
          <ac:spMkLst>
            <pc:docMk/>
            <pc:sldMk cId="3893911959" sldId="314"/>
            <ac:spMk id="273" creationId="{31FCB2BA-18D9-F87D-8A47-BA2612FD3087}"/>
          </ac:spMkLst>
        </pc:spChg>
        <pc:spChg chg="mod">
          <ac:chgData name="Miao, Xuanbo" userId="52a29cb4-095e-4b88-8e5b-abe65ecae15b" providerId="ADAL" clId="{8CAE898C-C359-47C4-97D7-B6F7D526578E}" dt="2023-05-01T09:48:18.726" v="44" actId="208"/>
          <ac:spMkLst>
            <pc:docMk/>
            <pc:sldMk cId="3893911959" sldId="314"/>
            <ac:spMk id="274" creationId="{EA6833CB-6957-E89B-184A-29FEB81FE793}"/>
          </ac:spMkLst>
        </pc:spChg>
        <pc:spChg chg="mod">
          <ac:chgData name="Miao, Xuanbo" userId="52a29cb4-095e-4b88-8e5b-abe65ecae15b" providerId="ADAL" clId="{8CAE898C-C359-47C4-97D7-B6F7D526578E}" dt="2023-05-01T09:48:18.726" v="44" actId="208"/>
          <ac:spMkLst>
            <pc:docMk/>
            <pc:sldMk cId="3893911959" sldId="314"/>
            <ac:spMk id="275" creationId="{E96BE2E7-AB5F-A41F-EB82-BCC38BF8412E}"/>
          </ac:spMkLst>
        </pc:spChg>
        <pc:spChg chg="mod">
          <ac:chgData name="Miao, Xuanbo" userId="52a29cb4-095e-4b88-8e5b-abe65ecae15b" providerId="ADAL" clId="{8CAE898C-C359-47C4-97D7-B6F7D526578E}" dt="2023-05-01T09:48:18.726" v="44" actId="208"/>
          <ac:spMkLst>
            <pc:docMk/>
            <pc:sldMk cId="3893911959" sldId="314"/>
            <ac:spMk id="276" creationId="{D6744A40-0622-B3ED-A9CA-FF1C89E495A8}"/>
          </ac:spMkLst>
        </pc:spChg>
        <pc:spChg chg="mod">
          <ac:chgData name="Miao, Xuanbo" userId="52a29cb4-095e-4b88-8e5b-abe65ecae15b" providerId="ADAL" clId="{8CAE898C-C359-47C4-97D7-B6F7D526578E}" dt="2023-05-01T09:48:18.726" v="44" actId="208"/>
          <ac:spMkLst>
            <pc:docMk/>
            <pc:sldMk cId="3893911959" sldId="314"/>
            <ac:spMk id="277" creationId="{E15280B2-B90A-A305-DB27-B6E47D4F43B0}"/>
          </ac:spMkLst>
        </pc:spChg>
        <pc:spChg chg="mod">
          <ac:chgData name="Miao, Xuanbo" userId="52a29cb4-095e-4b88-8e5b-abe65ecae15b" providerId="ADAL" clId="{8CAE898C-C359-47C4-97D7-B6F7D526578E}" dt="2023-05-01T09:48:18.726" v="44" actId="208"/>
          <ac:spMkLst>
            <pc:docMk/>
            <pc:sldMk cId="3893911959" sldId="314"/>
            <ac:spMk id="278" creationId="{BABF86B8-F496-7E63-4E72-8D79CC7978D7}"/>
          </ac:spMkLst>
        </pc:spChg>
        <pc:spChg chg="mod">
          <ac:chgData name="Miao, Xuanbo" userId="52a29cb4-095e-4b88-8e5b-abe65ecae15b" providerId="ADAL" clId="{8CAE898C-C359-47C4-97D7-B6F7D526578E}" dt="2023-05-01T09:48:18.726" v="44" actId="208"/>
          <ac:spMkLst>
            <pc:docMk/>
            <pc:sldMk cId="3893911959" sldId="314"/>
            <ac:spMk id="279" creationId="{1626B2F7-C8A3-26C3-6DCC-1C1ADE887A02}"/>
          </ac:spMkLst>
        </pc:spChg>
        <pc:spChg chg="mod">
          <ac:chgData name="Miao, Xuanbo" userId="52a29cb4-095e-4b88-8e5b-abe65ecae15b" providerId="ADAL" clId="{8CAE898C-C359-47C4-97D7-B6F7D526578E}" dt="2023-05-01T09:48:18.726" v="44" actId="208"/>
          <ac:spMkLst>
            <pc:docMk/>
            <pc:sldMk cId="3893911959" sldId="314"/>
            <ac:spMk id="280" creationId="{C75462D0-D009-CBAD-BC2B-6C9383D5D37C}"/>
          </ac:spMkLst>
        </pc:spChg>
        <pc:spChg chg="mod">
          <ac:chgData name="Miao, Xuanbo" userId="52a29cb4-095e-4b88-8e5b-abe65ecae15b" providerId="ADAL" clId="{8CAE898C-C359-47C4-97D7-B6F7D526578E}" dt="2023-05-01T09:48:18.726" v="44" actId="208"/>
          <ac:spMkLst>
            <pc:docMk/>
            <pc:sldMk cId="3893911959" sldId="314"/>
            <ac:spMk id="281" creationId="{6C4F0E1E-43E0-4DA7-6CCD-D8941A87D07B}"/>
          </ac:spMkLst>
        </pc:spChg>
        <pc:spChg chg="mod">
          <ac:chgData name="Miao, Xuanbo" userId="52a29cb4-095e-4b88-8e5b-abe65ecae15b" providerId="ADAL" clId="{8CAE898C-C359-47C4-97D7-B6F7D526578E}" dt="2023-05-01T09:48:18.726" v="44" actId="208"/>
          <ac:spMkLst>
            <pc:docMk/>
            <pc:sldMk cId="3893911959" sldId="314"/>
            <ac:spMk id="282" creationId="{D4800082-0F62-E5D5-6BF5-71B978EFCC8C}"/>
          </ac:spMkLst>
        </pc:spChg>
        <pc:spChg chg="mod">
          <ac:chgData name="Miao, Xuanbo" userId="52a29cb4-095e-4b88-8e5b-abe65ecae15b" providerId="ADAL" clId="{8CAE898C-C359-47C4-97D7-B6F7D526578E}" dt="2023-05-01T09:48:18.726" v="44" actId="208"/>
          <ac:spMkLst>
            <pc:docMk/>
            <pc:sldMk cId="3893911959" sldId="314"/>
            <ac:spMk id="283" creationId="{74F756F7-5F20-6B30-E4EC-B455A4FDC59C}"/>
          </ac:spMkLst>
        </pc:spChg>
        <pc:spChg chg="mod">
          <ac:chgData name="Miao, Xuanbo" userId="52a29cb4-095e-4b88-8e5b-abe65ecae15b" providerId="ADAL" clId="{8CAE898C-C359-47C4-97D7-B6F7D526578E}" dt="2023-05-01T09:48:18.726" v="44" actId="208"/>
          <ac:spMkLst>
            <pc:docMk/>
            <pc:sldMk cId="3893911959" sldId="314"/>
            <ac:spMk id="284" creationId="{3E3F714C-0310-499A-B898-192E447661A5}"/>
          </ac:spMkLst>
        </pc:spChg>
        <pc:spChg chg="mod">
          <ac:chgData name="Miao, Xuanbo" userId="52a29cb4-095e-4b88-8e5b-abe65ecae15b" providerId="ADAL" clId="{8CAE898C-C359-47C4-97D7-B6F7D526578E}" dt="2023-05-01T09:48:18.726" v="44" actId="208"/>
          <ac:spMkLst>
            <pc:docMk/>
            <pc:sldMk cId="3893911959" sldId="314"/>
            <ac:spMk id="285" creationId="{D7AACACE-96C7-A2C4-83D6-A15E2C5A5D26}"/>
          </ac:spMkLst>
        </pc:spChg>
        <pc:spChg chg="mod">
          <ac:chgData name="Miao, Xuanbo" userId="52a29cb4-095e-4b88-8e5b-abe65ecae15b" providerId="ADAL" clId="{8CAE898C-C359-47C4-97D7-B6F7D526578E}" dt="2023-05-01T09:48:18.726" v="44" actId="208"/>
          <ac:spMkLst>
            <pc:docMk/>
            <pc:sldMk cId="3893911959" sldId="314"/>
            <ac:spMk id="287" creationId="{1C3B178B-5685-FDD2-60D6-DCE8BAB460A1}"/>
          </ac:spMkLst>
        </pc:spChg>
        <pc:spChg chg="mod">
          <ac:chgData name="Miao, Xuanbo" userId="52a29cb4-095e-4b88-8e5b-abe65ecae15b" providerId="ADAL" clId="{8CAE898C-C359-47C4-97D7-B6F7D526578E}" dt="2023-05-01T09:48:18.726" v="44" actId="208"/>
          <ac:spMkLst>
            <pc:docMk/>
            <pc:sldMk cId="3893911959" sldId="314"/>
            <ac:spMk id="288" creationId="{B9A7EDEC-F4EC-5F47-678A-1BE9FCCFB015}"/>
          </ac:spMkLst>
        </pc:spChg>
        <pc:spChg chg="mod">
          <ac:chgData name="Miao, Xuanbo" userId="52a29cb4-095e-4b88-8e5b-abe65ecae15b" providerId="ADAL" clId="{8CAE898C-C359-47C4-97D7-B6F7D526578E}" dt="2023-05-01T09:48:18.726" v="44" actId="208"/>
          <ac:spMkLst>
            <pc:docMk/>
            <pc:sldMk cId="3893911959" sldId="314"/>
            <ac:spMk id="289" creationId="{21ED526B-CF64-C429-5331-4635FE5820D0}"/>
          </ac:spMkLst>
        </pc:spChg>
        <pc:spChg chg="mod">
          <ac:chgData name="Miao, Xuanbo" userId="52a29cb4-095e-4b88-8e5b-abe65ecae15b" providerId="ADAL" clId="{8CAE898C-C359-47C4-97D7-B6F7D526578E}" dt="2023-05-01T09:48:18.726" v="44" actId="208"/>
          <ac:spMkLst>
            <pc:docMk/>
            <pc:sldMk cId="3893911959" sldId="314"/>
            <ac:spMk id="290" creationId="{0BEA8152-2AC4-8E91-4785-E7B8489ADAD9}"/>
          </ac:spMkLst>
        </pc:spChg>
        <pc:spChg chg="mod">
          <ac:chgData name="Miao, Xuanbo" userId="52a29cb4-095e-4b88-8e5b-abe65ecae15b" providerId="ADAL" clId="{8CAE898C-C359-47C4-97D7-B6F7D526578E}" dt="2023-05-01T09:48:18.726" v="44" actId="208"/>
          <ac:spMkLst>
            <pc:docMk/>
            <pc:sldMk cId="3893911959" sldId="314"/>
            <ac:spMk id="291" creationId="{DE0568C6-9E36-2281-E49A-19B582EC8311}"/>
          </ac:spMkLst>
        </pc:spChg>
        <pc:spChg chg="mod">
          <ac:chgData name="Miao, Xuanbo" userId="52a29cb4-095e-4b88-8e5b-abe65ecae15b" providerId="ADAL" clId="{8CAE898C-C359-47C4-97D7-B6F7D526578E}" dt="2023-05-01T09:48:18.726" v="44" actId="208"/>
          <ac:spMkLst>
            <pc:docMk/>
            <pc:sldMk cId="3893911959" sldId="314"/>
            <ac:spMk id="292" creationId="{A8F9EE03-9282-1F5D-1EE9-E675CF69936B}"/>
          </ac:spMkLst>
        </pc:spChg>
        <pc:spChg chg="mod">
          <ac:chgData name="Miao, Xuanbo" userId="52a29cb4-095e-4b88-8e5b-abe65ecae15b" providerId="ADAL" clId="{8CAE898C-C359-47C4-97D7-B6F7D526578E}" dt="2023-05-01T09:48:18.726" v="44" actId="208"/>
          <ac:spMkLst>
            <pc:docMk/>
            <pc:sldMk cId="3893911959" sldId="314"/>
            <ac:spMk id="293" creationId="{3D80F373-EB96-868F-290C-6AB9E012EEA5}"/>
          </ac:spMkLst>
        </pc:spChg>
        <pc:spChg chg="mod">
          <ac:chgData name="Miao, Xuanbo" userId="52a29cb4-095e-4b88-8e5b-abe65ecae15b" providerId="ADAL" clId="{8CAE898C-C359-47C4-97D7-B6F7D526578E}" dt="2023-05-01T09:48:18.726" v="44" actId="208"/>
          <ac:spMkLst>
            <pc:docMk/>
            <pc:sldMk cId="3893911959" sldId="314"/>
            <ac:spMk id="294" creationId="{A3E14671-7C22-571E-A0DF-047945BC3869}"/>
          </ac:spMkLst>
        </pc:spChg>
        <pc:spChg chg="mod">
          <ac:chgData name="Miao, Xuanbo" userId="52a29cb4-095e-4b88-8e5b-abe65ecae15b" providerId="ADAL" clId="{8CAE898C-C359-47C4-97D7-B6F7D526578E}" dt="2023-05-01T09:48:18.726" v="44" actId="208"/>
          <ac:spMkLst>
            <pc:docMk/>
            <pc:sldMk cId="3893911959" sldId="314"/>
            <ac:spMk id="295" creationId="{93676EA9-F91A-7828-C546-49CB3622EF7C}"/>
          </ac:spMkLst>
        </pc:spChg>
        <pc:spChg chg="mod">
          <ac:chgData name="Miao, Xuanbo" userId="52a29cb4-095e-4b88-8e5b-abe65ecae15b" providerId="ADAL" clId="{8CAE898C-C359-47C4-97D7-B6F7D526578E}" dt="2023-05-01T09:48:18.726" v="44" actId="208"/>
          <ac:spMkLst>
            <pc:docMk/>
            <pc:sldMk cId="3893911959" sldId="314"/>
            <ac:spMk id="296" creationId="{B9071100-60B1-799F-9C90-3C0DD8DE888A}"/>
          </ac:spMkLst>
        </pc:spChg>
        <pc:spChg chg="mod">
          <ac:chgData name="Miao, Xuanbo" userId="52a29cb4-095e-4b88-8e5b-abe65ecae15b" providerId="ADAL" clId="{8CAE898C-C359-47C4-97D7-B6F7D526578E}" dt="2023-05-01T09:48:18.726" v="44" actId="208"/>
          <ac:spMkLst>
            <pc:docMk/>
            <pc:sldMk cId="3893911959" sldId="314"/>
            <ac:spMk id="297" creationId="{CD13B51A-4595-B222-3C3C-A139A8179BDE}"/>
          </ac:spMkLst>
        </pc:spChg>
        <pc:spChg chg="mod">
          <ac:chgData name="Miao, Xuanbo" userId="52a29cb4-095e-4b88-8e5b-abe65ecae15b" providerId="ADAL" clId="{8CAE898C-C359-47C4-97D7-B6F7D526578E}" dt="2023-05-01T09:48:18.726" v="44" actId="208"/>
          <ac:spMkLst>
            <pc:docMk/>
            <pc:sldMk cId="3893911959" sldId="314"/>
            <ac:spMk id="298" creationId="{4A476B07-AD52-7B2B-9E34-43E7C46E341F}"/>
          </ac:spMkLst>
        </pc:spChg>
        <pc:spChg chg="mod">
          <ac:chgData name="Miao, Xuanbo" userId="52a29cb4-095e-4b88-8e5b-abe65ecae15b" providerId="ADAL" clId="{8CAE898C-C359-47C4-97D7-B6F7D526578E}" dt="2023-05-01T09:48:18.726" v="44" actId="208"/>
          <ac:spMkLst>
            <pc:docMk/>
            <pc:sldMk cId="3893911959" sldId="314"/>
            <ac:spMk id="299" creationId="{CEE438BA-3AD7-18A0-1225-8B370F9475A4}"/>
          </ac:spMkLst>
        </pc:spChg>
        <pc:spChg chg="mod">
          <ac:chgData name="Miao, Xuanbo" userId="52a29cb4-095e-4b88-8e5b-abe65ecae15b" providerId="ADAL" clId="{8CAE898C-C359-47C4-97D7-B6F7D526578E}" dt="2023-05-01T09:48:18.726" v="44" actId="208"/>
          <ac:spMkLst>
            <pc:docMk/>
            <pc:sldMk cId="3893911959" sldId="314"/>
            <ac:spMk id="300" creationId="{9343E442-D9B4-9F00-7994-153C1E0D5EBB}"/>
          </ac:spMkLst>
        </pc:spChg>
        <pc:spChg chg="mod">
          <ac:chgData name="Miao, Xuanbo" userId="52a29cb4-095e-4b88-8e5b-abe65ecae15b" providerId="ADAL" clId="{8CAE898C-C359-47C4-97D7-B6F7D526578E}" dt="2023-05-01T09:48:18.726" v="44" actId="208"/>
          <ac:spMkLst>
            <pc:docMk/>
            <pc:sldMk cId="3893911959" sldId="314"/>
            <ac:spMk id="301" creationId="{C9151583-7A00-4DA1-9CA6-6010A247C29C}"/>
          </ac:spMkLst>
        </pc:spChg>
        <pc:spChg chg="mod">
          <ac:chgData name="Miao, Xuanbo" userId="52a29cb4-095e-4b88-8e5b-abe65ecae15b" providerId="ADAL" clId="{8CAE898C-C359-47C4-97D7-B6F7D526578E}" dt="2023-05-01T09:48:18.726" v="44" actId="208"/>
          <ac:spMkLst>
            <pc:docMk/>
            <pc:sldMk cId="3893911959" sldId="314"/>
            <ac:spMk id="302" creationId="{CCD65788-E6F6-8602-E1FC-5C7A521DDC24}"/>
          </ac:spMkLst>
        </pc:spChg>
        <pc:spChg chg="mod">
          <ac:chgData name="Miao, Xuanbo" userId="52a29cb4-095e-4b88-8e5b-abe65ecae15b" providerId="ADAL" clId="{8CAE898C-C359-47C4-97D7-B6F7D526578E}" dt="2023-05-01T09:48:18.726" v="44" actId="208"/>
          <ac:spMkLst>
            <pc:docMk/>
            <pc:sldMk cId="3893911959" sldId="314"/>
            <ac:spMk id="303" creationId="{A37CEA38-08AC-2C12-031B-1F3D7CA1A783}"/>
          </ac:spMkLst>
        </pc:spChg>
        <pc:spChg chg="mod">
          <ac:chgData name="Miao, Xuanbo" userId="52a29cb4-095e-4b88-8e5b-abe65ecae15b" providerId="ADAL" clId="{8CAE898C-C359-47C4-97D7-B6F7D526578E}" dt="2023-05-01T09:48:18.726" v="44" actId="208"/>
          <ac:spMkLst>
            <pc:docMk/>
            <pc:sldMk cId="3893911959" sldId="314"/>
            <ac:spMk id="304" creationId="{98312062-DB84-D7EA-CD54-63F6448EF659}"/>
          </ac:spMkLst>
        </pc:spChg>
        <pc:spChg chg="mod">
          <ac:chgData name="Miao, Xuanbo" userId="52a29cb4-095e-4b88-8e5b-abe65ecae15b" providerId="ADAL" clId="{8CAE898C-C359-47C4-97D7-B6F7D526578E}" dt="2023-05-01T09:48:18.726" v="44" actId="208"/>
          <ac:spMkLst>
            <pc:docMk/>
            <pc:sldMk cId="3893911959" sldId="314"/>
            <ac:spMk id="305" creationId="{972B8EB1-300A-423F-9741-8BBF4DCA34E0}"/>
          </ac:spMkLst>
        </pc:spChg>
        <pc:spChg chg="mod">
          <ac:chgData name="Miao, Xuanbo" userId="52a29cb4-095e-4b88-8e5b-abe65ecae15b" providerId="ADAL" clId="{8CAE898C-C359-47C4-97D7-B6F7D526578E}" dt="2023-05-01T09:48:18.726" v="44" actId="208"/>
          <ac:spMkLst>
            <pc:docMk/>
            <pc:sldMk cId="3893911959" sldId="314"/>
            <ac:spMk id="306" creationId="{B46BD2EF-2E42-3265-8FCE-87448B3F91F2}"/>
          </ac:spMkLst>
        </pc:spChg>
        <pc:spChg chg="mod">
          <ac:chgData name="Miao, Xuanbo" userId="52a29cb4-095e-4b88-8e5b-abe65ecae15b" providerId="ADAL" clId="{8CAE898C-C359-47C4-97D7-B6F7D526578E}" dt="2023-05-01T09:48:18.726" v="44" actId="208"/>
          <ac:spMkLst>
            <pc:docMk/>
            <pc:sldMk cId="3893911959" sldId="314"/>
            <ac:spMk id="307" creationId="{57999647-3688-AC99-D4C4-92717BEF18DB}"/>
          </ac:spMkLst>
        </pc:spChg>
        <pc:spChg chg="mod">
          <ac:chgData name="Miao, Xuanbo" userId="52a29cb4-095e-4b88-8e5b-abe65ecae15b" providerId="ADAL" clId="{8CAE898C-C359-47C4-97D7-B6F7D526578E}" dt="2023-05-01T09:48:18.726" v="44" actId="208"/>
          <ac:spMkLst>
            <pc:docMk/>
            <pc:sldMk cId="3893911959" sldId="314"/>
            <ac:spMk id="308" creationId="{B8DF86D2-E3B5-3D49-D5A5-BF64EA003EED}"/>
          </ac:spMkLst>
        </pc:spChg>
        <pc:spChg chg="mod">
          <ac:chgData name="Miao, Xuanbo" userId="52a29cb4-095e-4b88-8e5b-abe65ecae15b" providerId="ADAL" clId="{8CAE898C-C359-47C4-97D7-B6F7D526578E}" dt="2023-05-01T09:48:18.726" v="44" actId="208"/>
          <ac:spMkLst>
            <pc:docMk/>
            <pc:sldMk cId="3893911959" sldId="314"/>
            <ac:spMk id="309" creationId="{BFE8AB46-464E-A9EE-7CFE-5F9B89DE3F37}"/>
          </ac:spMkLst>
        </pc:spChg>
        <pc:spChg chg="mod">
          <ac:chgData name="Miao, Xuanbo" userId="52a29cb4-095e-4b88-8e5b-abe65ecae15b" providerId="ADAL" clId="{8CAE898C-C359-47C4-97D7-B6F7D526578E}" dt="2023-05-01T09:48:18.726" v="44" actId="208"/>
          <ac:spMkLst>
            <pc:docMk/>
            <pc:sldMk cId="3893911959" sldId="314"/>
            <ac:spMk id="310" creationId="{7858D944-9847-7456-AD41-027FE31464C4}"/>
          </ac:spMkLst>
        </pc:spChg>
        <pc:spChg chg="mod">
          <ac:chgData name="Miao, Xuanbo" userId="52a29cb4-095e-4b88-8e5b-abe65ecae15b" providerId="ADAL" clId="{8CAE898C-C359-47C4-97D7-B6F7D526578E}" dt="2023-05-01T09:48:18.726" v="44" actId="208"/>
          <ac:spMkLst>
            <pc:docMk/>
            <pc:sldMk cId="3893911959" sldId="314"/>
            <ac:spMk id="311" creationId="{494B5F9A-81E0-CDCF-C2AC-0D8748DA7F99}"/>
          </ac:spMkLst>
        </pc:spChg>
        <pc:spChg chg="mod">
          <ac:chgData name="Miao, Xuanbo" userId="52a29cb4-095e-4b88-8e5b-abe65ecae15b" providerId="ADAL" clId="{8CAE898C-C359-47C4-97D7-B6F7D526578E}" dt="2023-05-01T09:48:18.726" v="44" actId="208"/>
          <ac:spMkLst>
            <pc:docMk/>
            <pc:sldMk cId="3893911959" sldId="314"/>
            <ac:spMk id="312" creationId="{C008148C-AAB2-C927-3729-12948F84C56C}"/>
          </ac:spMkLst>
        </pc:spChg>
        <pc:spChg chg="mod">
          <ac:chgData name="Miao, Xuanbo" userId="52a29cb4-095e-4b88-8e5b-abe65ecae15b" providerId="ADAL" clId="{8CAE898C-C359-47C4-97D7-B6F7D526578E}" dt="2023-05-01T09:48:18.726" v="44" actId="208"/>
          <ac:spMkLst>
            <pc:docMk/>
            <pc:sldMk cId="3893911959" sldId="314"/>
            <ac:spMk id="313" creationId="{E368DEEA-E307-FBF6-E67A-C83E990FE905}"/>
          </ac:spMkLst>
        </pc:spChg>
        <pc:spChg chg="mod">
          <ac:chgData name="Miao, Xuanbo" userId="52a29cb4-095e-4b88-8e5b-abe65ecae15b" providerId="ADAL" clId="{8CAE898C-C359-47C4-97D7-B6F7D526578E}" dt="2023-05-01T09:48:18.726" v="44" actId="208"/>
          <ac:spMkLst>
            <pc:docMk/>
            <pc:sldMk cId="3893911959" sldId="314"/>
            <ac:spMk id="314" creationId="{8FBDAF55-BE8D-7540-E9F9-E23939890316}"/>
          </ac:spMkLst>
        </pc:spChg>
        <pc:spChg chg="mod">
          <ac:chgData name="Miao, Xuanbo" userId="52a29cb4-095e-4b88-8e5b-abe65ecae15b" providerId="ADAL" clId="{8CAE898C-C359-47C4-97D7-B6F7D526578E}" dt="2023-05-01T09:48:18.726" v="44" actId="208"/>
          <ac:spMkLst>
            <pc:docMk/>
            <pc:sldMk cId="3893911959" sldId="314"/>
            <ac:spMk id="315" creationId="{71B4E5A0-456E-F013-2B6C-D533906A4C9C}"/>
          </ac:spMkLst>
        </pc:spChg>
        <pc:spChg chg="mod">
          <ac:chgData name="Miao, Xuanbo" userId="52a29cb4-095e-4b88-8e5b-abe65ecae15b" providerId="ADAL" clId="{8CAE898C-C359-47C4-97D7-B6F7D526578E}" dt="2023-05-01T09:48:18.726" v="44" actId="208"/>
          <ac:spMkLst>
            <pc:docMk/>
            <pc:sldMk cId="3893911959" sldId="314"/>
            <ac:spMk id="316" creationId="{05D3B204-6819-9433-B4A6-B496CE1102D8}"/>
          </ac:spMkLst>
        </pc:spChg>
        <pc:spChg chg="mod">
          <ac:chgData name="Miao, Xuanbo" userId="52a29cb4-095e-4b88-8e5b-abe65ecae15b" providerId="ADAL" clId="{8CAE898C-C359-47C4-97D7-B6F7D526578E}" dt="2023-05-01T09:48:18.726" v="44" actId="208"/>
          <ac:spMkLst>
            <pc:docMk/>
            <pc:sldMk cId="3893911959" sldId="314"/>
            <ac:spMk id="317" creationId="{63B2491D-66CC-F480-924B-6226C084F46B}"/>
          </ac:spMkLst>
        </pc:spChg>
        <pc:spChg chg="mod">
          <ac:chgData name="Miao, Xuanbo" userId="52a29cb4-095e-4b88-8e5b-abe65ecae15b" providerId="ADAL" clId="{8CAE898C-C359-47C4-97D7-B6F7D526578E}" dt="2023-05-01T09:48:18.726" v="44" actId="208"/>
          <ac:spMkLst>
            <pc:docMk/>
            <pc:sldMk cId="3893911959" sldId="314"/>
            <ac:spMk id="318" creationId="{90F8B372-5C66-AE52-45AF-987FE9954E46}"/>
          </ac:spMkLst>
        </pc:spChg>
        <pc:spChg chg="mod">
          <ac:chgData name="Miao, Xuanbo" userId="52a29cb4-095e-4b88-8e5b-abe65ecae15b" providerId="ADAL" clId="{8CAE898C-C359-47C4-97D7-B6F7D526578E}" dt="2023-05-01T09:48:18.726" v="44" actId="208"/>
          <ac:spMkLst>
            <pc:docMk/>
            <pc:sldMk cId="3893911959" sldId="314"/>
            <ac:spMk id="319" creationId="{642886CB-6988-7608-7A83-5BCE2DE885EB}"/>
          </ac:spMkLst>
        </pc:spChg>
        <pc:spChg chg="mod">
          <ac:chgData name="Miao, Xuanbo" userId="52a29cb4-095e-4b88-8e5b-abe65ecae15b" providerId="ADAL" clId="{8CAE898C-C359-47C4-97D7-B6F7D526578E}" dt="2023-05-01T09:48:18.726" v="44" actId="208"/>
          <ac:spMkLst>
            <pc:docMk/>
            <pc:sldMk cId="3893911959" sldId="314"/>
            <ac:spMk id="320" creationId="{B2DA9338-4D82-EE0F-5CA3-1AC149645B0D}"/>
          </ac:spMkLst>
        </pc:spChg>
        <pc:spChg chg="mod">
          <ac:chgData name="Miao, Xuanbo" userId="52a29cb4-095e-4b88-8e5b-abe65ecae15b" providerId="ADAL" clId="{8CAE898C-C359-47C4-97D7-B6F7D526578E}" dt="2023-05-01T09:48:18.726" v="44" actId="208"/>
          <ac:spMkLst>
            <pc:docMk/>
            <pc:sldMk cId="3893911959" sldId="314"/>
            <ac:spMk id="321" creationId="{0DD81C0D-7E8B-6CFF-7323-19FBD2552761}"/>
          </ac:spMkLst>
        </pc:spChg>
        <pc:spChg chg="mod">
          <ac:chgData name="Miao, Xuanbo" userId="52a29cb4-095e-4b88-8e5b-abe65ecae15b" providerId="ADAL" clId="{8CAE898C-C359-47C4-97D7-B6F7D526578E}" dt="2023-05-01T09:48:18.726" v="44" actId="208"/>
          <ac:spMkLst>
            <pc:docMk/>
            <pc:sldMk cId="3893911959" sldId="314"/>
            <ac:spMk id="322" creationId="{F7FD134D-7AFE-B36D-055D-D7D48B1887A6}"/>
          </ac:spMkLst>
        </pc:spChg>
        <pc:spChg chg="mod">
          <ac:chgData name="Miao, Xuanbo" userId="52a29cb4-095e-4b88-8e5b-abe65ecae15b" providerId="ADAL" clId="{8CAE898C-C359-47C4-97D7-B6F7D526578E}" dt="2023-05-01T09:48:18.726" v="44" actId="208"/>
          <ac:spMkLst>
            <pc:docMk/>
            <pc:sldMk cId="3893911959" sldId="314"/>
            <ac:spMk id="323" creationId="{84CC1F20-EA24-904D-93DC-1CEE137C35CA}"/>
          </ac:spMkLst>
        </pc:spChg>
        <pc:spChg chg="mod">
          <ac:chgData name="Miao, Xuanbo" userId="52a29cb4-095e-4b88-8e5b-abe65ecae15b" providerId="ADAL" clId="{8CAE898C-C359-47C4-97D7-B6F7D526578E}" dt="2023-05-01T09:48:18.726" v="44" actId="208"/>
          <ac:spMkLst>
            <pc:docMk/>
            <pc:sldMk cId="3893911959" sldId="314"/>
            <ac:spMk id="324" creationId="{D2C78084-ACC3-30AE-0B60-860567D29646}"/>
          </ac:spMkLst>
        </pc:spChg>
        <pc:spChg chg="mod">
          <ac:chgData name="Miao, Xuanbo" userId="52a29cb4-095e-4b88-8e5b-abe65ecae15b" providerId="ADAL" clId="{8CAE898C-C359-47C4-97D7-B6F7D526578E}" dt="2023-05-01T09:48:18.726" v="44" actId="208"/>
          <ac:spMkLst>
            <pc:docMk/>
            <pc:sldMk cId="3893911959" sldId="314"/>
            <ac:spMk id="325" creationId="{1FE0046A-BE31-E566-C1A6-E23B1AC85FC5}"/>
          </ac:spMkLst>
        </pc:spChg>
        <pc:spChg chg="mod">
          <ac:chgData name="Miao, Xuanbo" userId="52a29cb4-095e-4b88-8e5b-abe65ecae15b" providerId="ADAL" clId="{8CAE898C-C359-47C4-97D7-B6F7D526578E}" dt="2023-05-01T09:48:18.726" v="44" actId="208"/>
          <ac:spMkLst>
            <pc:docMk/>
            <pc:sldMk cId="3893911959" sldId="314"/>
            <ac:spMk id="327" creationId="{65AF8CF8-C87A-FF93-8B5D-E5167ABFD52E}"/>
          </ac:spMkLst>
        </pc:spChg>
        <pc:spChg chg="mod">
          <ac:chgData name="Miao, Xuanbo" userId="52a29cb4-095e-4b88-8e5b-abe65ecae15b" providerId="ADAL" clId="{8CAE898C-C359-47C4-97D7-B6F7D526578E}" dt="2023-05-01T09:48:18.726" v="44" actId="208"/>
          <ac:spMkLst>
            <pc:docMk/>
            <pc:sldMk cId="3893911959" sldId="314"/>
            <ac:spMk id="328" creationId="{3D687D27-0E51-5DAC-B7DA-5C1A3B6B6F87}"/>
          </ac:spMkLst>
        </pc:spChg>
        <pc:spChg chg="mod">
          <ac:chgData name="Miao, Xuanbo" userId="52a29cb4-095e-4b88-8e5b-abe65ecae15b" providerId="ADAL" clId="{8CAE898C-C359-47C4-97D7-B6F7D526578E}" dt="2023-05-01T09:48:18.726" v="44" actId="208"/>
          <ac:spMkLst>
            <pc:docMk/>
            <pc:sldMk cId="3893911959" sldId="314"/>
            <ac:spMk id="329" creationId="{117AC506-552A-A45D-3044-A28885B16B0E}"/>
          </ac:spMkLst>
        </pc:spChg>
        <pc:spChg chg="mod">
          <ac:chgData name="Miao, Xuanbo" userId="52a29cb4-095e-4b88-8e5b-abe65ecae15b" providerId="ADAL" clId="{8CAE898C-C359-47C4-97D7-B6F7D526578E}" dt="2023-05-01T09:48:18.726" v="44" actId="208"/>
          <ac:spMkLst>
            <pc:docMk/>
            <pc:sldMk cId="3893911959" sldId="314"/>
            <ac:spMk id="330" creationId="{57A767CC-90C9-76DB-6B09-2DA84676DFAD}"/>
          </ac:spMkLst>
        </pc:spChg>
        <pc:spChg chg="mod">
          <ac:chgData name="Miao, Xuanbo" userId="52a29cb4-095e-4b88-8e5b-abe65ecae15b" providerId="ADAL" clId="{8CAE898C-C359-47C4-97D7-B6F7D526578E}" dt="2023-05-01T09:48:18.726" v="44" actId="208"/>
          <ac:spMkLst>
            <pc:docMk/>
            <pc:sldMk cId="3893911959" sldId="314"/>
            <ac:spMk id="331" creationId="{C31BA743-11D3-CCE4-30EE-4BEA5AC9A09C}"/>
          </ac:spMkLst>
        </pc:spChg>
        <pc:spChg chg="mod">
          <ac:chgData name="Miao, Xuanbo" userId="52a29cb4-095e-4b88-8e5b-abe65ecae15b" providerId="ADAL" clId="{8CAE898C-C359-47C4-97D7-B6F7D526578E}" dt="2023-05-01T09:48:18.726" v="44" actId="208"/>
          <ac:spMkLst>
            <pc:docMk/>
            <pc:sldMk cId="3893911959" sldId="314"/>
            <ac:spMk id="332" creationId="{EA2CDDD8-5C42-520D-A985-684644EEE3BF}"/>
          </ac:spMkLst>
        </pc:spChg>
        <pc:spChg chg="mod">
          <ac:chgData name="Miao, Xuanbo" userId="52a29cb4-095e-4b88-8e5b-abe65ecae15b" providerId="ADAL" clId="{8CAE898C-C359-47C4-97D7-B6F7D526578E}" dt="2023-05-01T09:48:18.726" v="44" actId="208"/>
          <ac:spMkLst>
            <pc:docMk/>
            <pc:sldMk cId="3893911959" sldId="314"/>
            <ac:spMk id="333" creationId="{8B4DC2B0-7A0F-8430-28F2-4FEF013CCF7E}"/>
          </ac:spMkLst>
        </pc:spChg>
        <pc:spChg chg="mod">
          <ac:chgData name="Miao, Xuanbo" userId="52a29cb4-095e-4b88-8e5b-abe65ecae15b" providerId="ADAL" clId="{8CAE898C-C359-47C4-97D7-B6F7D526578E}" dt="2023-05-01T09:48:18.726" v="44" actId="208"/>
          <ac:spMkLst>
            <pc:docMk/>
            <pc:sldMk cId="3893911959" sldId="314"/>
            <ac:spMk id="334" creationId="{6C1D46A8-C394-EB67-57CE-542B0EA79291}"/>
          </ac:spMkLst>
        </pc:spChg>
        <pc:spChg chg="mod">
          <ac:chgData name="Miao, Xuanbo" userId="52a29cb4-095e-4b88-8e5b-abe65ecae15b" providerId="ADAL" clId="{8CAE898C-C359-47C4-97D7-B6F7D526578E}" dt="2023-05-01T09:48:18.726" v="44" actId="208"/>
          <ac:spMkLst>
            <pc:docMk/>
            <pc:sldMk cId="3893911959" sldId="314"/>
            <ac:spMk id="335" creationId="{5F148BFA-5261-8D5E-35B7-97586F10A426}"/>
          </ac:spMkLst>
        </pc:spChg>
        <pc:spChg chg="mod">
          <ac:chgData name="Miao, Xuanbo" userId="52a29cb4-095e-4b88-8e5b-abe65ecae15b" providerId="ADAL" clId="{8CAE898C-C359-47C4-97D7-B6F7D526578E}" dt="2023-05-01T09:48:18.726" v="44" actId="208"/>
          <ac:spMkLst>
            <pc:docMk/>
            <pc:sldMk cId="3893911959" sldId="314"/>
            <ac:spMk id="336" creationId="{8A9946E4-69E3-2F91-D463-6FE17D2F56D7}"/>
          </ac:spMkLst>
        </pc:spChg>
        <pc:spChg chg="mod">
          <ac:chgData name="Miao, Xuanbo" userId="52a29cb4-095e-4b88-8e5b-abe65ecae15b" providerId="ADAL" clId="{8CAE898C-C359-47C4-97D7-B6F7D526578E}" dt="2023-05-01T09:48:18.726" v="44" actId="208"/>
          <ac:spMkLst>
            <pc:docMk/>
            <pc:sldMk cId="3893911959" sldId="314"/>
            <ac:spMk id="337" creationId="{FB98EFAD-77AE-308E-E968-3332B2B3FC1E}"/>
          </ac:spMkLst>
        </pc:spChg>
        <pc:spChg chg="mod">
          <ac:chgData name="Miao, Xuanbo" userId="52a29cb4-095e-4b88-8e5b-abe65ecae15b" providerId="ADAL" clId="{8CAE898C-C359-47C4-97D7-B6F7D526578E}" dt="2023-05-01T09:48:18.726" v="44" actId="208"/>
          <ac:spMkLst>
            <pc:docMk/>
            <pc:sldMk cId="3893911959" sldId="314"/>
            <ac:spMk id="338" creationId="{93AF618B-BCFC-0EBF-7793-8042D777CC1A}"/>
          </ac:spMkLst>
        </pc:spChg>
        <pc:spChg chg="mod">
          <ac:chgData name="Miao, Xuanbo" userId="52a29cb4-095e-4b88-8e5b-abe65ecae15b" providerId="ADAL" clId="{8CAE898C-C359-47C4-97D7-B6F7D526578E}" dt="2023-05-01T09:48:18.726" v="44" actId="208"/>
          <ac:spMkLst>
            <pc:docMk/>
            <pc:sldMk cId="3893911959" sldId="314"/>
            <ac:spMk id="340" creationId="{3B0E4DCC-A2C8-88D8-B6C9-C64659D6B375}"/>
          </ac:spMkLst>
        </pc:spChg>
        <pc:spChg chg="mod">
          <ac:chgData name="Miao, Xuanbo" userId="52a29cb4-095e-4b88-8e5b-abe65ecae15b" providerId="ADAL" clId="{8CAE898C-C359-47C4-97D7-B6F7D526578E}" dt="2023-05-01T09:48:18.726" v="44" actId="208"/>
          <ac:spMkLst>
            <pc:docMk/>
            <pc:sldMk cId="3893911959" sldId="314"/>
            <ac:spMk id="341" creationId="{8340B824-6421-ABFA-CB54-8D02BFBD1D81}"/>
          </ac:spMkLst>
        </pc:spChg>
        <pc:spChg chg="add mod topLvl">
          <ac:chgData name="Miao, Xuanbo" userId="52a29cb4-095e-4b88-8e5b-abe65ecae15b" providerId="ADAL" clId="{8CAE898C-C359-47C4-97D7-B6F7D526578E}" dt="2023-05-01T09:56:05.579" v="66" actId="165"/>
          <ac:spMkLst>
            <pc:docMk/>
            <pc:sldMk cId="3893911959" sldId="314"/>
            <ac:spMk id="342" creationId="{EBBE2C67-9B34-D6A8-8D9E-FD8B3C4221D8}"/>
          </ac:spMkLst>
        </pc:spChg>
        <pc:spChg chg="add mod topLvl">
          <ac:chgData name="Miao, Xuanbo" userId="52a29cb4-095e-4b88-8e5b-abe65ecae15b" providerId="ADAL" clId="{8CAE898C-C359-47C4-97D7-B6F7D526578E}" dt="2023-05-01T09:56:05.579" v="66" actId="165"/>
          <ac:spMkLst>
            <pc:docMk/>
            <pc:sldMk cId="3893911959" sldId="314"/>
            <ac:spMk id="343" creationId="{F43AD807-019E-608C-7FEA-633C3CBB88E5}"/>
          </ac:spMkLst>
        </pc:spChg>
        <pc:spChg chg="add mod topLvl">
          <ac:chgData name="Miao, Xuanbo" userId="52a29cb4-095e-4b88-8e5b-abe65ecae15b" providerId="ADAL" clId="{8CAE898C-C359-47C4-97D7-B6F7D526578E}" dt="2023-05-01T09:56:05.579" v="66" actId="165"/>
          <ac:spMkLst>
            <pc:docMk/>
            <pc:sldMk cId="3893911959" sldId="314"/>
            <ac:spMk id="344" creationId="{A6FDE906-8A86-6B44-3C7E-FAC2AB91101E}"/>
          </ac:spMkLst>
        </pc:spChg>
        <pc:spChg chg="add mod topLvl">
          <ac:chgData name="Miao, Xuanbo" userId="52a29cb4-095e-4b88-8e5b-abe65ecae15b" providerId="ADAL" clId="{8CAE898C-C359-47C4-97D7-B6F7D526578E}" dt="2023-05-01T09:56:05.579" v="66" actId="165"/>
          <ac:spMkLst>
            <pc:docMk/>
            <pc:sldMk cId="3893911959" sldId="314"/>
            <ac:spMk id="345" creationId="{F51E11B5-BAFE-5AD3-9037-3C7E3A546F26}"/>
          </ac:spMkLst>
        </pc:spChg>
        <pc:grpChg chg="mod">
          <ac:chgData name="Miao, Xuanbo" userId="52a29cb4-095e-4b88-8e5b-abe65ecae15b" providerId="ADAL" clId="{8CAE898C-C359-47C4-97D7-B6F7D526578E}" dt="2023-05-01T09:48:13.074" v="42" actId="27803"/>
          <ac:grpSpMkLst>
            <pc:docMk/>
            <pc:sldMk cId="3893911959" sldId="314"/>
            <ac:grpSpMk id="14" creationId="{9C686046-D377-3006-7F18-33F64F102833}"/>
          </ac:grpSpMkLst>
        </pc:grpChg>
        <pc:grpChg chg="mod">
          <ac:chgData name="Miao, Xuanbo" userId="52a29cb4-095e-4b88-8e5b-abe65ecae15b" providerId="ADAL" clId="{8CAE898C-C359-47C4-97D7-B6F7D526578E}" dt="2023-05-01T09:48:13.074" v="42" actId="27803"/>
          <ac:grpSpMkLst>
            <pc:docMk/>
            <pc:sldMk cId="3893911959" sldId="314"/>
            <ac:grpSpMk id="22" creationId="{5128EA9B-90B9-7598-E599-81CFC8522253}"/>
          </ac:grpSpMkLst>
        </pc:grpChg>
        <pc:grpChg chg="mod">
          <ac:chgData name="Miao, Xuanbo" userId="52a29cb4-095e-4b88-8e5b-abe65ecae15b" providerId="ADAL" clId="{8CAE898C-C359-47C4-97D7-B6F7D526578E}" dt="2023-05-01T09:48:13.074" v="42" actId="27803"/>
          <ac:grpSpMkLst>
            <pc:docMk/>
            <pc:sldMk cId="3893911959" sldId="314"/>
            <ac:grpSpMk id="40" creationId="{E42DCE8B-11DD-8BDF-1483-A45FEC207423}"/>
          </ac:grpSpMkLst>
        </pc:grpChg>
        <pc:grpChg chg="mod">
          <ac:chgData name="Miao, Xuanbo" userId="52a29cb4-095e-4b88-8e5b-abe65ecae15b" providerId="ADAL" clId="{8CAE898C-C359-47C4-97D7-B6F7D526578E}" dt="2023-05-01T09:48:13.074" v="42" actId="27803"/>
          <ac:grpSpMkLst>
            <pc:docMk/>
            <pc:sldMk cId="3893911959" sldId="314"/>
            <ac:grpSpMk id="80" creationId="{CA37DE94-D242-235A-76FF-B07D4D01A944}"/>
          </ac:grpSpMkLst>
        </pc:grpChg>
        <pc:grpChg chg="mod">
          <ac:chgData name="Miao, Xuanbo" userId="52a29cb4-095e-4b88-8e5b-abe65ecae15b" providerId="ADAL" clId="{8CAE898C-C359-47C4-97D7-B6F7D526578E}" dt="2023-05-01T09:48:13.074" v="42" actId="27803"/>
          <ac:grpSpMkLst>
            <pc:docMk/>
            <pc:sldMk cId="3893911959" sldId="314"/>
            <ac:grpSpMk id="93" creationId="{289B14BC-A9AF-93B1-ACB5-7E816BAC777D}"/>
          </ac:grpSpMkLst>
        </pc:grpChg>
        <pc:grpChg chg="mod">
          <ac:chgData name="Miao, Xuanbo" userId="52a29cb4-095e-4b88-8e5b-abe65ecae15b" providerId="ADAL" clId="{8CAE898C-C359-47C4-97D7-B6F7D526578E}" dt="2023-05-01T09:48:13.074" v="42" actId="27803"/>
          <ac:grpSpMkLst>
            <pc:docMk/>
            <pc:sldMk cId="3893911959" sldId="314"/>
            <ac:grpSpMk id="96" creationId="{57DF5349-5B07-FD67-B017-DBAD869B8343}"/>
          </ac:grpSpMkLst>
        </pc:grpChg>
        <pc:grpChg chg="mod">
          <ac:chgData name="Miao, Xuanbo" userId="52a29cb4-095e-4b88-8e5b-abe65ecae15b" providerId="ADAL" clId="{8CAE898C-C359-47C4-97D7-B6F7D526578E}" dt="2023-05-01T09:48:13.074" v="42" actId="27803"/>
          <ac:grpSpMkLst>
            <pc:docMk/>
            <pc:sldMk cId="3893911959" sldId="314"/>
            <ac:grpSpMk id="104" creationId="{01808D58-D1CB-D61F-7026-01B0A91F3323}"/>
          </ac:grpSpMkLst>
        </pc:grpChg>
        <pc:grpChg chg="mod">
          <ac:chgData name="Miao, Xuanbo" userId="52a29cb4-095e-4b88-8e5b-abe65ecae15b" providerId="ADAL" clId="{8CAE898C-C359-47C4-97D7-B6F7D526578E}" dt="2023-05-01T09:48:13.074" v="42" actId="27803"/>
          <ac:grpSpMkLst>
            <pc:docMk/>
            <pc:sldMk cId="3893911959" sldId="314"/>
            <ac:grpSpMk id="122" creationId="{92D133D6-05E1-A47C-7E5F-CFE3CC63DFF9}"/>
          </ac:grpSpMkLst>
        </pc:grpChg>
        <pc:grpChg chg="mod">
          <ac:chgData name="Miao, Xuanbo" userId="52a29cb4-095e-4b88-8e5b-abe65ecae15b" providerId="ADAL" clId="{8CAE898C-C359-47C4-97D7-B6F7D526578E}" dt="2023-05-01T09:48:13.074" v="42" actId="27803"/>
          <ac:grpSpMkLst>
            <pc:docMk/>
            <pc:sldMk cId="3893911959" sldId="314"/>
            <ac:grpSpMk id="162" creationId="{BA71E2FE-3CDC-7B99-6D1F-F143B93681AE}"/>
          </ac:grpSpMkLst>
        </pc:grpChg>
        <pc:grpChg chg="mod">
          <ac:chgData name="Miao, Xuanbo" userId="52a29cb4-095e-4b88-8e5b-abe65ecae15b" providerId="ADAL" clId="{8CAE898C-C359-47C4-97D7-B6F7D526578E}" dt="2023-05-01T09:48:13.074" v="42" actId="27803"/>
          <ac:grpSpMkLst>
            <pc:docMk/>
            <pc:sldMk cId="3893911959" sldId="314"/>
            <ac:grpSpMk id="175" creationId="{940DEDE4-2C44-DE67-CB1B-8477D6F6317B}"/>
          </ac:grpSpMkLst>
        </pc:grpChg>
        <pc:grpChg chg="mod">
          <ac:chgData name="Miao, Xuanbo" userId="52a29cb4-095e-4b88-8e5b-abe65ecae15b" providerId="ADAL" clId="{8CAE898C-C359-47C4-97D7-B6F7D526578E}" dt="2023-05-01T09:48:13.074" v="42" actId="27803"/>
          <ac:grpSpMkLst>
            <pc:docMk/>
            <pc:sldMk cId="3893911959" sldId="314"/>
            <ac:grpSpMk id="178" creationId="{87C481CA-BE21-4CE7-F7F9-D3A825789BB8}"/>
          </ac:grpSpMkLst>
        </pc:grpChg>
        <pc:grpChg chg="mod">
          <ac:chgData name="Miao, Xuanbo" userId="52a29cb4-095e-4b88-8e5b-abe65ecae15b" providerId="ADAL" clId="{8CAE898C-C359-47C4-97D7-B6F7D526578E}" dt="2023-05-01T09:48:13.074" v="42" actId="27803"/>
          <ac:grpSpMkLst>
            <pc:docMk/>
            <pc:sldMk cId="3893911959" sldId="314"/>
            <ac:grpSpMk id="186" creationId="{157C12A2-2530-05BD-EDE8-58706E8FEF53}"/>
          </ac:grpSpMkLst>
        </pc:grpChg>
        <pc:grpChg chg="mod">
          <ac:chgData name="Miao, Xuanbo" userId="52a29cb4-095e-4b88-8e5b-abe65ecae15b" providerId="ADAL" clId="{8CAE898C-C359-47C4-97D7-B6F7D526578E}" dt="2023-05-01T09:48:13.074" v="42" actId="27803"/>
          <ac:grpSpMkLst>
            <pc:docMk/>
            <pc:sldMk cId="3893911959" sldId="314"/>
            <ac:grpSpMk id="204" creationId="{FF704288-83AC-3507-ACEC-0F0AF913957F}"/>
          </ac:grpSpMkLst>
        </pc:grpChg>
        <pc:grpChg chg="mod">
          <ac:chgData name="Miao, Xuanbo" userId="52a29cb4-095e-4b88-8e5b-abe65ecae15b" providerId="ADAL" clId="{8CAE898C-C359-47C4-97D7-B6F7D526578E}" dt="2023-05-01T09:48:13.074" v="42" actId="27803"/>
          <ac:grpSpMkLst>
            <pc:docMk/>
            <pc:sldMk cId="3893911959" sldId="314"/>
            <ac:grpSpMk id="244" creationId="{68612FF3-F7E5-8CED-5D0E-9C01D9A4E621}"/>
          </ac:grpSpMkLst>
        </pc:grpChg>
        <pc:grpChg chg="mod">
          <ac:chgData name="Miao, Xuanbo" userId="52a29cb4-095e-4b88-8e5b-abe65ecae15b" providerId="ADAL" clId="{8CAE898C-C359-47C4-97D7-B6F7D526578E}" dt="2023-05-01T09:48:13.074" v="42" actId="27803"/>
          <ac:grpSpMkLst>
            <pc:docMk/>
            <pc:sldMk cId="3893911959" sldId="314"/>
            <ac:grpSpMk id="257" creationId="{9138C353-1E04-417E-3866-A86FD273C5B0}"/>
          </ac:grpSpMkLst>
        </pc:grpChg>
        <pc:grpChg chg="mod">
          <ac:chgData name="Miao, Xuanbo" userId="52a29cb4-095e-4b88-8e5b-abe65ecae15b" providerId="ADAL" clId="{8CAE898C-C359-47C4-97D7-B6F7D526578E}" dt="2023-05-01T09:48:13.074" v="42" actId="27803"/>
          <ac:grpSpMkLst>
            <pc:docMk/>
            <pc:sldMk cId="3893911959" sldId="314"/>
            <ac:grpSpMk id="260" creationId="{B5978BAB-4E87-D864-918B-FAC34A5BC736}"/>
          </ac:grpSpMkLst>
        </pc:grpChg>
        <pc:grpChg chg="mod">
          <ac:chgData name="Miao, Xuanbo" userId="52a29cb4-095e-4b88-8e5b-abe65ecae15b" providerId="ADAL" clId="{8CAE898C-C359-47C4-97D7-B6F7D526578E}" dt="2023-05-01T09:48:13.074" v="42" actId="27803"/>
          <ac:grpSpMkLst>
            <pc:docMk/>
            <pc:sldMk cId="3893911959" sldId="314"/>
            <ac:grpSpMk id="268" creationId="{EADD47C8-2A36-2539-3190-D4DB9F1ACE87}"/>
          </ac:grpSpMkLst>
        </pc:grpChg>
        <pc:grpChg chg="mod">
          <ac:chgData name="Miao, Xuanbo" userId="52a29cb4-095e-4b88-8e5b-abe65ecae15b" providerId="ADAL" clId="{8CAE898C-C359-47C4-97D7-B6F7D526578E}" dt="2023-05-01T09:48:13.074" v="42" actId="27803"/>
          <ac:grpSpMkLst>
            <pc:docMk/>
            <pc:sldMk cId="3893911959" sldId="314"/>
            <ac:grpSpMk id="286" creationId="{DEFA1917-8440-B727-0E37-B82B3FEDBB8B}"/>
          </ac:grpSpMkLst>
        </pc:grpChg>
        <pc:grpChg chg="mod">
          <ac:chgData name="Miao, Xuanbo" userId="52a29cb4-095e-4b88-8e5b-abe65ecae15b" providerId="ADAL" clId="{8CAE898C-C359-47C4-97D7-B6F7D526578E}" dt="2023-05-01T09:48:13.074" v="42" actId="27803"/>
          <ac:grpSpMkLst>
            <pc:docMk/>
            <pc:sldMk cId="3893911959" sldId="314"/>
            <ac:grpSpMk id="326" creationId="{BE140150-5357-FD13-4144-4F6B8E9C7E65}"/>
          </ac:grpSpMkLst>
        </pc:grpChg>
        <pc:grpChg chg="mod">
          <ac:chgData name="Miao, Xuanbo" userId="52a29cb4-095e-4b88-8e5b-abe65ecae15b" providerId="ADAL" clId="{8CAE898C-C359-47C4-97D7-B6F7D526578E}" dt="2023-05-01T09:48:13.074" v="42" actId="27803"/>
          <ac:grpSpMkLst>
            <pc:docMk/>
            <pc:sldMk cId="3893911959" sldId="314"/>
            <ac:grpSpMk id="339" creationId="{DC40B693-7471-4CE9-0B67-36C1A6CCD0A4}"/>
          </ac:grpSpMkLst>
        </pc:grpChg>
        <pc:grpChg chg="add del mod">
          <ac:chgData name="Miao, Xuanbo" userId="52a29cb4-095e-4b88-8e5b-abe65ecae15b" providerId="ADAL" clId="{8CAE898C-C359-47C4-97D7-B6F7D526578E}" dt="2023-05-01T09:56:05.579" v="66" actId="165"/>
          <ac:grpSpMkLst>
            <pc:docMk/>
            <pc:sldMk cId="3893911959" sldId="314"/>
            <ac:grpSpMk id="346" creationId="{434CAB85-A8EA-ED0D-708C-74097E19FAF3}"/>
          </ac:grpSpMkLst>
        </pc:grpChg>
        <pc:grpChg chg="add del mod">
          <ac:chgData name="Miao, Xuanbo" userId="52a29cb4-095e-4b88-8e5b-abe65ecae15b" providerId="ADAL" clId="{8CAE898C-C359-47C4-97D7-B6F7D526578E}" dt="2023-05-01T09:56:05.579" v="66" actId="165"/>
          <ac:grpSpMkLst>
            <pc:docMk/>
            <pc:sldMk cId="3893911959" sldId="314"/>
            <ac:grpSpMk id="347" creationId="{E2A33467-51B1-CBF8-11EF-457CDD18D13F}"/>
          </ac:grpSpMkLst>
        </pc:grpChg>
        <pc:grpChg chg="add del mod">
          <ac:chgData name="Miao, Xuanbo" userId="52a29cb4-095e-4b88-8e5b-abe65ecae15b" providerId="ADAL" clId="{8CAE898C-C359-47C4-97D7-B6F7D526578E}" dt="2023-05-01T09:56:05.579" v="66" actId="165"/>
          <ac:grpSpMkLst>
            <pc:docMk/>
            <pc:sldMk cId="3893911959" sldId="314"/>
            <ac:grpSpMk id="348" creationId="{7D575D19-EF04-B1EB-5AF6-A8B2750D57BD}"/>
          </ac:grpSpMkLst>
        </pc:grpChg>
        <pc:grpChg chg="add del mod">
          <ac:chgData name="Miao, Xuanbo" userId="52a29cb4-095e-4b88-8e5b-abe65ecae15b" providerId="ADAL" clId="{8CAE898C-C359-47C4-97D7-B6F7D526578E}" dt="2023-05-01T09:56:05.579" v="66" actId="165"/>
          <ac:grpSpMkLst>
            <pc:docMk/>
            <pc:sldMk cId="3893911959" sldId="314"/>
            <ac:grpSpMk id="349" creationId="{70ED8BDD-CB08-EA3F-EBCE-CA6D4A92C939}"/>
          </ac:grpSpMkLst>
        </pc:grpChg>
        <pc:picChg chg="add del mod topLvl">
          <ac:chgData name="Miao, Xuanbo" userId="52a29cb4-095e-4b88-8e5b-abe65ecae15b" providerId="ADAL" clId="{8CAE898C-C359-47C4-97D7-B6F7D526578E}" dt="2023-05-01T09:56:05.579" v="66" actId="165"/>
          <ac:picMkLst>
            <pc:docMk/>
            <pc:sldMk cId="3893911959" sldId="314"/>
            <ac:picMk id="5" creationId="{E62BBC2A-9D46-1F86-86EB-FAFD99F56DD7}"/>
          </ac:picMkLst>
        </pc:picChg>
        <pc:picChg chg="add del mod">
          <ac:chgData name="Miao, Xuanbo" userId="52a29cb4-095e-4b88-8e5b-abe65ecae15b" providerId="ADAL" clId="{8CAE898C-C359-47C4-97D7-B6F7D526578E}" dt="2023-05-01T09:46:45.332" v="11" actId="21"/>
          <ac:picMkLst>
            <pc:docMk/>
            <pc:sldMk cId="3893911959" sldId="314"/>
            <ac:picMk id="7" creationId="{1DF82744-9A8D-3160-2C83-1D0BD5BCE5AC}"/>
          </ac:picMkLst>
        </pc:picChg>
        <pc:picChg chg="add del mod topLvl">
          <ac:chgData name="Miao, Xuanbo" userId="52a29cb4-095e-4b88-8e5b-abe65ecae15b" providerId="ADAL" clId="{8CAE898C-C359-47C4-97D7-B6F7D526578E}" dt="2023-05-01T09:56:05.579" v="66" actId="165"/>
          <ac:picMkLst>
            <pc:docMk/>
            <pc:sldMk cId="3893911959" sldId="314"/>
            <ac:picMk id="9" creationId="{7294C1AA-2983-9F68-03E0-B071EFDF20F6}"/>
          </ac:picMkLst>
        </pc:picChg>
        <pc:picChg chg="add del mod topLvl">
          <ac:chgData name="Miao, Xuanbo" userId="52a29cb4-095e-4b88-8e5b-abe65ecae15b" providerId="ADAL" clId="{8CAE898C-C359-47C4-97D7-B6F7D526578E}" dt="2023-05-01T09:56:05.579" v="66" actId="165"/>
          <ac:picMkLst>
            <pc:docMk/>
            <pc:sldMk cId="3893911959" sldId="314"/>
            <ac:picMk id="11" creationId="{F01CAB21-42FF-E851-94B1-8ADD70BDCA11}"/>
          </ac:picMkLst>
        </pc:picChg>
        <pc:picChg chg="add del mod topLvl">
          <ac:chgData name="Miao, Xuanbo" userId="52a29cb4-095e-4b88-8e5b-abe65ecae15b" providerId="ADAL" clId="{8CAE898C-C359-47C4-97D7-B6F7D526578E}" dt="2023-05-01T09:56:05.579" v="66" actId="165"/>
          <ac:picMkLst>
            <pc:docMk/>
            <pc:sldMk cId="3893911959" sldId="314"/>
            <ac:picMk id="13" creationId="{E357E003-C9F7-83E7-F921-D34B97D6F02E}"/>
          </ac:picMkLst>
        </pc:picChg>
        <pc:picChg chg="mod">
          <ac:chgData name="Miao, Xuanbo" userId="52a29cb4-095e-4b88-8e5b-abe65ecae15b" providerId="ADAL" clId="{8CAE898C-C359-47C4-97D7-B6F7D526578E}" dt="2023-05-01T09:48:18.726" v="44" actId="208"/>
          <ac:picMkLst>
            <pc:docMk/>
            <pc:sldMk cId="3893911959" sldId="314"/>
            <ac:picMk id="18" creationId="{19DABA09-DC60-8342-5353-D9F608051687}"/>
          </ac:picMkLst>
        </pc:picChg>
        <pc:picChg chg="mod">
          <ac:chgData name="Miao, Xuanbo" userId="52a29cb4-095e-4b88-8e5b-abe65ecae15b" providerId="ADAL" clId="{8CAE898C-C359-47C4-97D7-B6F7D526578E}" dt="2023-05-01T09:48:18.726" v="44" actId="208"/>
          <ac:picMkLst>
            <pc:docMk/>
            <pc:sldMk cId="3893911959" sldId="314"/>
            <ac:picMk id="20" creationId="{8D4022E8-68C6-4A7B-8B14-2F4AA4656947}"/>
          </ac:picMkLst>
        </pc:picChg>
        <pc:picChg chg="mod">
          <ac:chgData name="Miao, Xuanbo" userId="52a29cb4-095e-4b88-8e5b-abe65ecae15b" providerId="ADAL" clId="{8CAE898C-C359-47C4-97D7-B6F7D526578E}" dt="2023-05-01T09:48:18.726" v="44" actId="208"/>
          <ac:picMkLst>
            <pc:docMk/>
            <pc:sldMk cId="3893911959" sldId="314"/>
            <ac:picMk id="100" creationId="{594EDF55-44FA-C9C2-5E05-484522073A51}"/>
          </ac:picMkLst>
        </pc:picChg>
        <pc:picChg chg="mod">
          <ac:chgData name="Miao, Xuanbo" userId="52a29cb4-095e-4b88-8e5b-abe65ecae15b" providerId="ADAL" clId="{8CAE898C-C359-47C4-97D7-B6F7D526578E}" dt="2023-05-01T09:48:18.726" v="44" actId="208"/>
          <ac:picMkLst>
            <pc:docMk/>
            <pc:sldMk cId="3893911959" sldId="314"/>
            <ac:picMk id="102" creationId="{7DF25A97-6C69-3D6D-5D8C-A9076D3350EC}"/>
          </ac:picMkLst>
        </pc:picChg>
        <pc:picChg chg="mod">
          <ac:chgData name="Miao, Xuanbo" userId="52a29cb4-095e-4b88-8e5b-abe65ecae15b" providerId="ADAL" clId="{8CAE898C-C359-47C4-97D7-B6F7D526578E}" dt="2023-05-01T09:48:18.726" v="44" actId="208"/>
          <ac:picMkLst>
            <pc:docMk/>
            <pc:sldMk cId="3893911959" sldId="314"/>
            <ac:picMk id="182" creationId="{0C3DC2B2-A350-6106-DC2F-DB2170C4AE12}"/>
          </ac:picMkLst>
        </pc:picChg>
        <pc:picChg chg="mod">
          <ac:chgData name="Miao, Xuanbo" userId="52a29cb4-095e-4b88-8e5b-abe65ecae15b" providerId="ADAL" clId="{8CAE898C-C359-47C4-97D7-B6F7D526578E}" dt="2023-05-01T09:48:18.726" v="44" actId="208"/>
          <ac:picMkLst>
            <pc:docMk/>
            <pc:sldMk cId="3893911959" sldId="314"/>
            <ac:picMk id="184" creationId="{AB7BF698-8867-8304-BB22-A2B233511582}"/>
          </ac:picMkLst>
        </pc:picChg>
        <pc:picChg chg="mod">
          <ac:chgData name="Miao, Xuanbo" userId="52a29cb4-095e-4b88-8e5b-abe65ecae15b" providerId="ADAL" clId="{8CAE898C-C359-47C4-97D7-B6F7D526578E}" dt="2023-05-01T09:48:18.726" v="44" actId="208"/>
          <ac:picMkLst>
            <pc:docMk/>
            <pc:sldMk cId="3893911959" sldId="314"/>
            <ac:picMk id="264" creationId="{2081F005-2F6B-F6BB-9AC2-D9BF556D10AF}"/>
          </ac:picMkLst>
        </pc:picChg>
        <pc:picChg chg="mod">
          <ac:chgData name="Miao, Xuanbo" userId="52a29cb4-095e-4b88-8e5b-abe65ecae15b" providerId="ADAL" clId="{8CAE898C-C359-47C4-97D7-B6F7D526578E}" dt="2023-05-01T09:48:18.726" v="44" actId="208"/>
          <ac:picMkLst>
            <pc:docMk/>
            <pc:sldMk cId="3893911959" sldId="314"/>
            <ac:picMk id="266" creationId="{0CE888A3-3446-19B6-2B0D-E238C6887F6B}"/>
          </ac:picMkLst>
        </pc:picChg>
      </pc:sldChg>
      <pc:sldChg chg="delSp modSp add">
        <pc:chgData name="Miao, Xuanbo" userId="52a29cb4-095e-4b88-8e5b-abe65ecae15b" providerId="ADAL" clId="{8CAE898C-C359-47C4-97D7-B6F7D526578E}" dt="2023-05-01T10:00:41.556" v="75" actId="14826"/>
        <pc:sldMkLst>
          <pc:docMk/>
          <pc:sldMk cId="1990314248" sldId="315"/>
        </pc:sldMkLst>
        <pc:spChg chg="mod topLvl">
          <ac:chgData name="Miao, Xuanbo" userId="52a29cb4-095e-4b88-8e5b-abe65ecae15b" providerId="ADAL" clId="{8CAE898C-C359-47C4-97D7-B6F7D526578E}" dt="2023-05-01T09:56:07.646" v="67" actId="165"/>
          <ac:spMkLst>
            <pc:docMk/>
            <pc:sldMk cId="1990314248" sldId="315"/>
            <ac:spMk id="342" creationId="{EBBE2C67-9B34-D6A8-8D9E-FD8B3C4221D8}"/>
          </ac:spMkLst>
        </pc:spChg>
        <pc:spChg chg="mod topLvl">
          <ac:chgData name="Miao, Xuanbo" userId="52a29cb4-095e-4b88-8e5b-abe65ecae15b" providerId="ADAL" clId="{8CAE898C-C359-47C4-97D7-B6F7D526578E}" dt="2023-05-01T09:56:07.646" v="67" actId="165"/>
          <ac:spMkLst>
            <pc:docMk/>
            <pc:sldMk cId="1990314248" sldId="315"/>
            <ac:spMk id="343" creationId="{F43AD807-019E-608C-7FEA-633C3CBB88E5}"/>
          </ac:spMkLst>
        </pc:spChg>
        <pc:spChg chg="mod topLvl">
          <ac:chgData name="Miao, Xuanbo" userId="52a29cb4-095e-4b88-8e5b-abe65ecae15b" providerId="ADAL" clId="{8CAE898C-C359-47C4-97D7-B6F7D526578E}" dt="2023-05-01T09:56:07.646" v="67" actId="165"/>
          <ac:spMkLst>
            <pc:docMk/>
            <pc:sldMk cId="1990314248" sldId="315"/>
            <ac:spMk id="344" creationId="{A6FDE906-8A86-6B44-3C7E-FAC2AB91101E}"/>
          </ac:spMkLst>
        </pc:spChg>
        <pc:spChg chg="mod topLvl">
          <ac:chgData name="Miao, Xuanbo" userId="52a29cb4-095e-4b88-8e5b-abe65ecae15b" providerId="ADAL" clId="{8CAE898C-C359-47C4-97D7-B6F7D526578E}" dt="2023-05-01T09:56:07.646" v="67" actId="165"/>
          <ac:spMkLst>
            <pc:docMk/>
            <pc:sldMk cId="1990314248" sldId="315"/>
            <ac:spMk id="345" creationId="{F51E11B5-BAFE-5AD3-9037-3C7E3A546F26}"/>
          </ac:spMkLst>
        </pc:spChg>
        <pc:grpChg chg="del">
          <ac:chgData name="Miao, Xuanbo" userId="52a29cb4-095e-4b88-8e5b-abe65ecae15b" providerId="ADAL" clId="{8CAE898C-C359-47C4-97D7-B6F7D526578E}" dt="2023-05-01T09:56:07.646" v="67" actId="165"/>
          <ac:grpSpMkLst>
            <pc:docMk/>
            <pc:sldMk cId="1990314248" sldId="315"/>
            <ac:grpSpMk id="346" creationId="{434CAB85-A8EA-ED0D-708C-74097E19FAF3}"/>
          </ac:grpSpMkLst>
        </pc:grpChg>
        <pc:grpChg chg="del">
          <ac:chgData name="Miao, Xuanbo" userId="52a29cb4-095e-4b88-8e5b-abe65ecae15b" providerId="ADAL" clId="{8CAE898C-C359-47C4-97D7-B6F7D526578E}" dt="2023-05-01T09:56:07.646" v="67" actId="165"/>
          <ac:grpSpMkLst>
            <pc:docMk/>
            <pc:sldMk cId="1990314248" sldId="315"/>
            <ac:grpSpMk id="347" creationId="{E2A33467-51B1-CBF8-11EF-457CDD18D13F}"/>
          </ac:grpSpMkLst>
        </pc:grpChg>
        <pc:grpChg chg="del">
          <ac:chgData name="Miao, Xuanbo" userId="52a29cb4-095e-4b88-8e5b-abe65ecae15b" providerId="ADAL" clId="{8CAE898C-C359-47C4-97D7-B6F7D526578E}" dt="2023-05-01T09:56:07.646" v="67" actId="165"/>
          <ac:grpSpMkLst>
            <pc:docMk/>
            <pc:sldMk cId="1990314248" sldId="315"/>
            <ac:grpSpMk id="348" creationId="{7D575D19-EF04-B1EB-5AF6-A8B2750D57BD}"/>
          </ac:grpSpMkLst>
        </pc:grpChg>
        <pc:grpChg chg="del">
          <ac:chgData name="Miao, Xuanbo" userId="52a29cb4-095e-4b88-8e5b-abe65ecae15b" providerId="ADAL" clId="{8CAE898C-C359-47C4-97D7-B6F7D526578E}" dt="2023-05-01T09:56:07.646" v="67" actId="165"/>
          <ac:grpSpMkLst>
            <pc:docMk/>
            <pc:sldMk cId="1990314248" sldId="315"/>
            <ac:grpSpMk id="349" creationId="{70ED8BDD-CB08-EA3F-EBCE-CA6D4A92C939}"/>
          </ac:grpSpMkLst>
        </pc:grpChg>
        <pc:picChg chg="mod topLvl">
          <ac:chgData name="Miao, Xuanbo" userId="52a29cb4-095e-4b88-8e5b-abe65ecae15b" providerId="ADAL" clId="{8CAE898C-C359-47C4-97D7-B6F7D526578E}" dt="2023-05-01T10:00:30.528" v="72" actId="14826"/>
          <ac:picMkLst>
            <pc:docMk/>
            <pc:sldMk cId="1990314248" sldId="315"/>
            <ac:picMk id="5" creationId="{E62BBC2A-9D46-1F86-86EB-FAFD99F56DD7}"/>
          </ac:picMkLst>
        </pc:picChg>
        <pc:picChg chg="mod topLvl">
          <ac:chgData name="Miao, Xuanbo" userId="52a29cb4-095e-4b88-8e5b-abe65ecae15b" providerId="ADAL" clId="{8CAE898C-C359-47C4-97D7-B6F7D526578E}" dt="2023-05-01T10:00:34.237" v="73" actId="14826"/>
          <ac:picMkLst>
            <pc:docMk/>
            <pc:sldMk cId="1990314248" sldId="315"/>
            <ac:picMk id="9" creationId="{7294C1AA-2983-9F68-03E0-B071EFDF20F6}"/>
          </ac:picMkLst>
        </pc:picChg>
        <pc:picChg chg="mod topLvl">
          <ac:chgData name="Miao, Xuanbo" userId="52a29cb4-095e-4b88-8e5b-abe65ecae15b" providerId="ADAL" clId="{8CAE898C-C359-47C4-97D7-B6F7D526578E}" dt="2023-05-01T10:00:38.358" v="74" actId="14826"/>
          <ac:picMkLst>
            <pc:docMk/>
            <pc:sldMk cId="1990314248" sldId="315"/>
            <ac:picMk id="11" creationId="{F01CAB21-42FF-E851-94B1-8ADD70BDCA11}"/>
          </ac:picMkLst>
        </pc:picChg>
        <pc:picChg chg="mod topLvl">
          <ac:chgData name="Miao, Xuanbo" userId="52a29cb4-095e-4b88-8e5b-abe65ecae15b" providerId="ADAL" clId="{8CAE898C-C359-47C4-97D7-B6F7D526578E}" dt="2023-05-01T10:00:41.556" v="75" actId="14826"/>
          <ac:picMkLst>
            <pc:docMk/>
            <pc:sldMk cId="1990314248" sldId="315"/>
            <ac:picMk id="13" creationId="{E357E003-C9F7-83E7-F921-D34B97D6F02E}"/>
          </ac:picMkLst>
        </pc:picChg>
      </pc:sldChg>
    </pc:docChg>
  </pc:docChgLst>
  <pc:docChgLst>
    <pc:chgData name="Xuanbo" userId="52a29cb4-095e-4b88-8e5b-abe65ecae15b" providerId="ADAL" clId="{65123C54-3A2B-497A-B4DF-AA9B011C3E82}"/>
    <pc:docChg chg="undo redo custSel addSld delSld modSld sldOrd addSection delSection">
      <pc:chgData name="Xuanbo" userId="52a29cb4-095e-4b88-8e5b-abe65ecae15b" providerId="ADAL" clId="{65123C54-3A2B-497A-B4DF-AA9B011C3E82}" dt="2023-02-25T05:33:40.699" v="2374" actId="20577"/>
      <pc:docMkLst>
        <pc:docMk/>
      </pc:docMkLst>
      <pc:sldChg chg="addSp delSp modSp mod">
        <pc:chgData name="Xuanbo" userId="52a29cb4-095e-4b88-8e5b-abe65ecae15b" providerId="ADAL" clId="{65123C54-3A2B-497A-B4DF-AA9B011C3E82}" dt="2023-02-25T05:09:55.594" v="1863" actId="1076"/>
        <pc:sldMkLst>
          <pc:docMk/>
          <pc:sldMk cId="552668685" sldId="257"/>
        </pc:sldMkLst>
        <pc:spChg chg="mod">
          <ac:chgData name="Xuanbo" userId="52a29cb4-095e-4b88-8e5b-abe65ecae15b" providerId="ADAL" clId="{65123C54-3A2B-497A-B4DF-AA9B011C3E82}" dt="2023-02-25T04:42:14.154" v="1360" actId="1076"/>
          <ac:spMkLst>
            <pc:docMk/>
            <pc:sldMk cId="552668685" sldId="257"/>
            <ac:spMk id="7" creationId="{8A8512DB-3D28-7985-AF73-D35B05BD1D43}"/>
          </ac:spMkLst>
        </pc:spChg>
        <pc:spChg chg="mod">
          <ac:chgData name="Xuanbo" userId="52a29cb4-095e-4b88-8e5b-abe65ecae15b" providerId="ADAL" clId="{65123C54-3A2B-497A-B4DF-AA9B011C3E82}" dt="2023-02-25T04:42:14.154" v="1360" actId="1076"/>
          <ac:spMkLst>
            <pc:docMk/>
            <pc:sldMk cId="552668685" sldId="257"/>
            <ac:spMk id="9" creationId="{4536A1E2-19E5-85F2-60D0-8CF11F284471}"/>
          </ac:spMkLst>
        </pc:spChg>
        <pc:spChg chg="mod">
          <ac:chgData name="Xuanbo" userId="52a29cb4-095e-4b88-8e5b-abe65ecae15b" providerId="ADAL" clId="{65123C54-3A2B-497A-B4DF-AA9B011C3E82}" dt="2023-02-25T04:42:14.154" v="1360" actId="1076"/>
          <ac:spMkLst>
            <pc:docMk/>
            <pc:sldMk cId="552668685" sldId="257"/>
            <ac:spMk id="11" creationId="{8870D315-40E3-0EC2-6D56-E03037F01BA6}"/>
          </ac:spMkLst>
        </pc:spChg>
        <pc:spChg chg="mod">
          <ac:chgData name="Xuanbo" userId="52a29cb4-095e-4b88-8e5b-abe65ecae15b" providerId="ADAL" clId="{65123C54-3A2B-497A-B4DF-AA9B011C3E82}" dt="2023-02-25T05:09:55.594" v="1863" actId="1076"/>
          <ac:spMkLst>
            <pc:docMk/>
            <pc:sldMk cId="552668685" sldId="257"/>
            <ac:spMk id="17" creationId="{A38F9D7A-3D85-442F-B4DE-D086862C6FF7}"/>
          </ac:spMkLst>
        </pc:spChg>
        <pc:spChg chg="mod">
          <ac:chgData name="Xuanbo" userId="52a29cb4-095e-4b88-8e5b-abe65ecae15b" providerId="ADAL" clId="{65123C54-3A2B-497A-B4DF-AA9B011C3E82}" dt="2023-02-25T04:42:18.543" v="1363" actId="1076"/>
          <ac:spMkLst>
            <pc:docMk/>
            <pc:sldMk cId="552668685" sldId="257"/>
            <ac:spMk id="18" creationId="{1EAA9979-C218-4DFA-A67E-9A56C9789E18}"/>
          </ac:spMkLst>
        </pc:spChg>
        <pc:spChg chg="add mod">
          <ac:chgData name="Xuanbo" userId="52a29cb4-095e-4b88-8e5b-abe65ecae15b" providerId="ADAL" clId="{65123C54-3A2B-497A-B4DF-AA9B011C3E82}" dt="2023-02-25T04:41:51.551" v="1354" actId="1076"/>
          <ac:spMkLst>
            <pc:docMk/>
            <pc:sldMk cId="552668685" sldId="257"/>
            <ac:spMk id="20" creationId="{717F7E5E-9D5E-4C1E-9239-B05747CD9A74}"/>
          </ac:spMkLst>
        </pc:spChg>
        <pc:spChg chg="add mod">
          <ac:chgData name="Xuanbo" userId="52a29cb4-095e-4b88-8e5b-abe65ecae15b" providerId="ADAL" clId="{65123C54-3A2B-497A-B4DF-AA9B011C3E82}" dt="2023-02-25T04:41:49.015" v="1353" actId="1076"/>
          <ac:spMkLst>
            <pc:docMk/>
            <pc:sldMk cId="552668685" sldId="257"/>
            <ac:spMk id="21" creationId="{724DB35E-DC21-4C2A-8FCF-E69414DAB07F}"/>
          </ac:spMkLst>
        </pc:spChg>
        <pc:spChg chg="add mod">
          <ac:chgData name="Xuanbo" userId="52a29cb4-095e-4b88-8e5b-abe65ecae15b" providerId="ADAL" clId="{65123C54-3A2B-497A-B4DF-AA9B011C3E82}" dt="2023-02-25T04:41:46.038" v="1352" actId="1076"/>
          <ac:spMkLst>
            <pc:docMk/>
            <pc:sldMk cId="552668685" sldId="257"/>
            <ac:spMk id="23" creationId="{3593989F-6325-4E48-BE51-71339184B96F}"/>
          </ac:spMkLst>
        </pc:spChg>
        <pc:spChg chg="del">
          <ac:chgData name="Xuanbo" userId="52a29cb4-095e-4b88-8e5b-abe65ecae15b" providerId="ADAL" clId="{65123C54-3A2B-497A-B4DF-AA9B011C3E82}" dt="2023-02-25T02:52:26.165" v="5" actId="21"/>
          <ac:spMkLst>
            <pc:docMk/>
            <pc:sldMk cId="552668685" sldId="257"/>
            <ac:spMk id="26" creationId="{0407B3E5-CE7A-401C-A1CE-1519C4DA8793}"/>
          </ac:spMkLst>
        </pc:spChg>
        <pc:spChg chg="del">
          <ac:chgData name="Xuanbo" userId="52a29cb4-095e-4b88-8e5b-abe65ecae15b" providerId="ADAL" clId="{65123C54-3A2B-497A-B4DF-AA9B011C3E82}" dt="2023-02-25T02:52:26.165" v="5" actId="21"/>
          <ac:spMkLst>
            <pc:docMk/>
            <pc:sldMk cId="552668685" sldId="257"/>
            <ac:spMk id="28" creationId="{CC0E7717-3020-4A18-BC55-99C5EEDFAACD}"/>
          </ac:spMkLst>
        </pc:spChg>
        <pc:spChg chg="del">
          <ac:chgData name="Xuanbo" userId="52a29cb4-095e-4b88-8e5b-abe65ecae15b" providerId="ADAL" clId="{65123C54-3A2B-497A-B4DF-AA9B011C3E82}" dt="2023-02-25T02:52:26.165" v="5" actId="21"/>
          <ac:spMkLst>
            <pc:docMk/>
            <pc:sldMk cId="552668685" sldId="257"/>
            <ac:spMk id="29" creationId="{ACB66BD8-7374-4491-900C-0E255A8CA2F0}"/>
          </ac:spMkLst>
        </pc:spChg>
        <pc:grpChg chg="mod">
          <ac:chgData name="Xuanbo" userId="52a29cb4-095e-4b88-8e5b-abe65ecae15b" providerId="ADAL" clId="{65123C54-3A2B-497A-B4DF-AA9B011C3E82}" dt="2023-02-25T04:42:14.154" v="1360" actId="1076"/>
          <ac:grpSpMkLst>
            <pc:docMk/>
            <pc:sldMk cId="552668685" sldId="257"/>
            <ac:grpSpMk id="2" creationId="{89DA59E5-C499-C8AA-1580-49E9A24F5B35}"/>
          </ac:grpSpMkLst>
        </pc:grpChg>
        <pc:grpChg chg="add del mod">
          <ac:chgData name="Xuanbo" userId="52a29cb4-095e-4b88-8e5b-abe65ecae15b" providerId="ADAL" clId="{65123C54-3A2B-497A-B4DF-AA9B011C3E82}" dt="2023-02-25T04:39:47.617" v="1295" actId="165"/>
          <ac:grpSpMkLst>
            <pc:docMk/>
            <pc:sldMk cId="552668685" sldId="257"/>
            <ac:grpSpMk id="3" creationId="{60EEC91E-D491-48BB-8674-88A983C04CA8}"/>
          </ac:grpSpMkLst>
        </pc:grpChg>
        <pc:picChg chg="del">
          <ac:chgData name="Xuanbo" userId="52a29cb4-095e-4b88-8e5b-abe65ecae15b" providerId="ADAL" clId="{65123C54-3A2B-497A-B4DF-AA9B011C3E82}" dt="2023-02-25T02:52:26.165" v="5" actId="21"/>
          <ac:picMkLst>
            <pc:docMk/>
            <pc:sldMk cId="552668685" sldId="257"/>
            <ac:picMk id="6" creationId="{A23A1939-A937-4416-A7B4-8A107ABA2B22}"/>
          </ac:picMkLst>
        </pc:picChg>
        <pc:picChg chg="del">
          <ac:chgData name="Xuanbo" userId="52a29cb4-095e-4b88-8e5b-abe65ecae15b" providerId="ADAL" clId="{65123C54-3A2B-497A-B4DF-AA9B011C3E82}" dt="2023-02-25T02:52:26.165" v="5" actId="21"/>
          <ac:picMkLst>
            <pc:docMk/>
            <pc:sldMk cId="552668685" sldId="257"/>
            <ac:picMk id="10" creationId="{B4A64A85-6265-48B6-842D-9341D0872C25}"/>
          </ac:picMkLst>
        </pc:picChg>
        <pc:picChg chg="add mod topLvl">
          <ac:chgData name="Xuanbo" userId="52a29cb4-095e-4b88-8e5b-abe65ecae15b" providerId="ADAL" clId="{65123C54-3A2B-497A-B4DF-AA9B011C3E82}" dt="2023-02-25T04:39:47.617" v="1295" actId="165"/>
          <ac:picMkLst>
            <pc:docMk/>
            <pc:sldMk cId="552668685" sldId="257"/>
            <ac:picMk id="15" creationId="{CF807EC0-E3FC-4A9A-A245-57C5C3F31A49}"/>
          </ac:picMkLst>
        </pc:picChg>
        <pc:picChg chg="add mod topLvl">
          <ac:chgData name="Xuanbo" userId="52a29cb4-095e-4b88-8e5b-abe65ecae15b" providerId="ADAL" clId="{65123C54-3A2B-497A-B4DF-AA9B011C3E82}" dt="2023-02-25T04:39:50.671" v="1296" actId="1076"/>
          <ac:picMkLst>
            <pc:docMk/>
            <pc:sldMk cId="552668685" sldId="257"/>
            <ac:picMk id="16" creationId="{9E08D50D-143D-4559-8E72-9C1D45101061}"/>
          </ac:picMkLst>
        </pc:picChg>
        <pc:picChg chg="add mod topLvl">
          <ac:chgData name="Xuanbo" userId="52a29cb4-095e-4b88-8e5b-abe65ecae15b" providerId="ADAL" clId="{65123C54-3A2B-497A-B4DF-AA9B011C3E82}" dt="2023-02-25T04:39:47.617" v="1295" actId="165"/>
          <ac:picMkLst>
            <pc:docMk/>
            <pc:sldMk cId="552668685" sldId="257"/>
            <ac:picMk id="19" creationId="{39E13BE7-4CFD-4D3D-AA3F-6314F348D0D8}"/>
          </ac:picMkLst>
        </pc:picChg>
        <pc:picChg chg="del">
          <ac:chgData name="Xuanbo" userId="52a29cb4-095e-4b88-8e5b-abe65ecae15b" providerId="ADAL" clId="{65123C54-3A2B-497A-B4DF-AA9B011C3E82}" dt="2023-02-25T02:52:26.165" v="5" actId="21"/>
          <ac:picMkLst>
            <pc:docMk/>
            <pc:sldMk cId="552668685" sldId="257"/>
            <ac:picMk id="30" creationId="{3356447B-58D2-4F8B-A28C-51F79511AC4F}"/>
          </ac:picMkLst>
        </pc:picChg>
      </pc:sldChg>
      <pc:sldChg chg="addSp delSp modSp mod">
        <pc:chgData name="Xuanbo" userId="52a29cb4-095e-4b88-8e5b-abe65ecae15b" providerId="ADAL" clId="{65123C54-3A2B-497A-B4DF-AA9B011C3E82}" dt="2023-02-25T04:47:02.001" v="1454" actId="20577"/>
        <pc:sldMkLst>
          <pc:docMk/>
          <pc:sldMk cId="2521337418" sldId="275"/>
        </pc:sldMkLst>
        <pc:spChg chg="del mod">
          <ac:chgData name="Xuanbo" userId="52a29cb4-095e-4b88-8e5b-abe65ecae15b" providerId="ADAL" clId="{65123C54-3A2B-497A-B4DF-AA9B011C3E82}" dt="2023-02-25T04:08:38.434" v="928" actId="478"/>
          <ac:spMkLst>
            <pc:docMk/>
            <pc:sldMk cId="2521337418" sldId="275"/>
            <ac:spMk id="15" creationId="{AE0F84E0-2C8F-46A6-A837-5F04D710B315}"/>
          </ac:spMkLst>
        </pc:spChg>
        <pc:spChg chg="del">
          <ac:chgData name="Xuanbo" userId="52a29cb4-095e-4b88-8e5b-abe65ecae15b" providerId="ADAL" clId="{65123C54-3A2B-497A-B4DF-AA9B011C3E82}" dt="2023-02-25T02:52:40.432" v="11" actId="21"/>
          <ac:spMkLst>
            <pc:docMk/>
            <pc:sldMk cId="2521337418" sldId="275"/>
            <ac:spMk id="26" creationId="{56071444-5EE6-44DA-A30A-9BEAB1F27970}"/>
          </ac:spMkLst>
        </pc:spChg>
        <pc:spChg chg="add del mod">
          <ac:chgData name="Xuanbo" userId="52a29cb4-095e-4b88-8e5b-abe65ecae15b" providerId="ADAL" clId="{65123C54-3A2B-497A-B4DF-AA9B011C3E82}" dt="2023-02-25T04:46:52.813" v="1441" actId="478"/>
          <ac:spMkLst>
            <pc:docMk/>
            <pc:sldMk cId="2521337418" sldId="275"/>
            <ac:spMk id="35" creationId="{13B8C6FD-BB8E-4DFA-A967-E7DDF6EC3321}"/>
          </ac:spMkLst>
        </pc:spChg>
        <pc:spChg chg="add mod">
          <ac:chgData name="Xuanbo" userId="52a29cb4-095e-4b88-8e5b-abe65ecae15b" providerId="ADAL" clId="{65123C54-3A2B-497A-B4DF-AA9B011C3E82}" dt="2023-02-25T04:47:02.001" v="1454" actId="20577"/>
          <ac:spMkLst>
            <pc:docMk/>
            <pc:sldMk cId="2521337418" sldId="275"/>
            <ac:spMk id="41" creationId="{A0872A04-6AD9-4A2B-B7F3-153DFDB57205}"/>
          </ac:spMkLst>
        </pc:spChg>
        <pc:spChg chg="del">
          <ac:chgData name="Xuanbo" userId="52a29cb4-095e-4b88-8e5b-abe65ecae15b" providerId="ADAL" clId="{65123C54-3A2B-497A-B4DF-AA9B011C3E82}" dt="2023-02-25T02:52:40.432" v="11" actId="21"/>
          <ac:spMkLst>
            <pc:docMk/>
            <pc:sldMk cId="2521337418" sldId="275"/>
            <ac:spMk id="65" creationId="{9BF96ACB-FA41-4ED8-B0C0-496464B25ECF}"/>
          </ac:spMkLst>
        </pc:spChg>
        <pc:spChg chg="del">
          <ac:chgData name="Xuanbo" userId="52a29cb4-095e-4b88-8e5b-abe65ecae15b" providerId="ADAL" clId="{65123C54-3A2B-497A-B4DF-AA9B011C3E82}" dt="2023-02-25T02:52:37.979" v="10" actId="21"/>
          <ac:spMkLst>
            <pc:docMk/>
            <pc:sldMk cId="2521337418" sldId="275"/>
            <ac:spMk id="68" creationId="{2DA3DE1C-65CD-4EC1-A5FA-15E5E88EF8B3}"/>
          </ac:spMkLst>
        </pc:spChg>
        <pc:spChg chg="del">
          <ac:chgData name="Xuanbo" userId="52a29cb4-095e-4b88-8e5b-abe65ecae15b" providerId="ADAL" clId="{65123C54-3A2B-497A-B4DF-AA9B011C3E82}" dt="2023-02-25T02:52:37.979" v="10" actId="21"/>
          <ac:spMkLst>
            <pc:docMk/>
            <pc:sldMk cId="2521337418" sldId="275"/>
            <ac:spMk id="78" creationId="{4F72936C-4FF5-4487-AC49-26DDA2EF8D30}"/>
          </ac:spMkLst>
        </pc:spChg>
        <pc:spChg chg="del">
          <ac:chgData name="Xuanbo" userId="52a29cb4-095e-4b88-8e5b-abe65ecae15b" providerId="ADAL" clId="{65123C54-3A2B-497A-B4DF-AA9B011C3E82}" dt="2023-02-25T02:52:37.979" v="10" actId="21"/>
          <ac:spMkLst>
            <pc:docMk/>
            <pc:sldMk cId="2521337418" sldId="275"/>
            <ac:spMk id="81" creationId="{30EFBA89-C114-4E85-94CD-E525F49AA9C2}"/>
          </ac:spMkLst>
        </pc:spChg>
        <pc:spChg chg="del">
          <ac:chgData name="Xuanbo" userId="52a29cb4-095e-4b88-8e5b-abe65ecae15b" providerId="ADAL" clId="{65123C54-3A2B-497A-B4DF-AA9B011C3E82}" dt="2023-02-25T02:52:37.979" v="10" actId="21"/>
          <ac:spMkLst>
            <pc:docMk/>
            <pc:sldMk cId="2521337418" sldId="275"/>
            <ac:spMk id="100" creationId="{60628FF6-0AF6-4764-A96C-5C42C24AAE45}"/>
          </ac:spMkLst>
        </pc:spChg>
        <pc:spChg chg="del">
          <ac:chgData name="Xuanbo" userId="52a29cb4-095e-4b88-8e5b-abe65ecae15b" providerId="ADAL" clId="{65123C54-3A2B-497A-B4DF-AA9B011C3E82}" dt="2023-02-25T02:52:37.979" v="10" actId="21"/>
          <ac:spMkLst>
            <pc:docMk/>
            <pc:sldMk cId="2521337418" sldId="275"/>
            <ac:spMk id="103" creationId="{DDC521CC-C49D-4501-B976-79514DC0FA80}"/>
          </ac:spMkLst>
        </pc:spChg>
        <pc:spChg chg="del">
          <ac:chgData name="Xuanbo" userId="52a29cb4-095e-4b88-8e5b-abe65ecae15b" providerId="ADAL" clId="{65123C54-3A2B-497A-B4DF-AA9B011C3E82}" dt="2023-02-25T02:52:37.979" v="10" actId="21"/>
          <ac:spMkLst>
            <pc:docMk/>
            <pc:sldMk cId="2521337418" sldId="275"/>
            <ac:spMk id="106" creationId="{637300E5-F479-4551-820F-A977BBD65B4A}"/>
          </ac:spMkLst>
        </pc:spChg>
        <pc:picChg chg="del">
          <ac:chgData name="Xuanbo" userId="52a29cb4-095e-4b88-8e5b-abe65ecae15b" providerId="ADAL" clId="{65123C54-3A2B-497A-B4DF-AA9B011C3E82}" dt="2023-02-25T02:52:37.979" v="10" actId="21"/>
          <ac:picMkLst>
            <pc:docMk/>
            <pc:sldMk cId="2521337418" sldId="275"/>
            <ac:picMk id="3" creationId="{B20CCE5E-A772-4A14-A4E4-C2A0313FF314}"/>
          </ac:picMkLst>
        </pc:picChg>
        <pc:picChg chg="add del mod modCrop">
          <ac:chgData name="Xuanbo" userId="52a29cb4-095e-4b88-8e5b-abe65ecae15b" providerId="ADAL" clId="{65123C54-3A2B-497A-B4DF-AA9B011C3E82}" dt="2023-02-25T04:15:58.045" v="981" actId="478"/>
          <ac:picMkLst>
            <pc:docMk/>
            <pc:sldMk cId="2521337418" sldId="275"/>
            <ac:picMk id="4" creationId="{3D0DDB47-9CA0-4C64-B2A0-E3857027C779}"/>
          </ac:picMkLst>
        </pc:picChg>
        <pc:picChg chg="del">
          <ac:chgData name="Xuanbo" userId="52a29cb4-095e-4b88-8e5b-abe65ecae15b" providerId="ADAL" clId="{65123C54-3A2B-497A-B4DF-AA9B011C3E82}" dt="2023-02-25T02:52:37.979" v="10" actId="21"/>
          <ac:picMkLst>
            <pc:docMk/>
            <pc:sldMk cId="2521337418" sldId="275"/>
            <ac:picMk id="7" creationId="{AD02FC29-831F-4099-9D4B-44DBC8213EFD}"/>
          </ac:picMkLst>
        </pc:picChg>
        <pc:picChg chg="del">
          <ac:chgData name="Xuanbo" userId="52a29cb4-095e-4b88-8e5b-abe65ecae15b" providerId="ADAL" clId="{65123C54-3A2B-497A-B4DF-AA9B011C3E82}" dt="2023-02-25T02:52:37.979" v="10" actId="21"/>
          <ac:picMkLst>
            <pc:docMk/>
            <pc:sldMk cId="2521337418" sldId="275"/>
            <ac:picMk id="10" creationId="{7E75A628-44C5-4768-9D36-7BEB78615D99}"/>
          </ac:picMkLst>
        </pc:picChg>
        <pc:picChg chg="del">
          <ac:chgData name="Xuanbo" userId="52a29cb4-095e-4b88-8e5b-abe65ecae15b" providerId="ADAL" clId="{65123C54-3A2B-497A-B4DF-AA9B011C3E82}" dt="2023-02-25T02:52:37.979" v="10" actId="21"/>
          <ac:picMkLst>
            <pc:docMk/>
            <pc:sldMk cId="2521337418" sldId="275"/>
            <ac:picMk id="36" creationId="{CB25E4BD-66F7-4614-83EA-E298C862AD40}"/>
          </ac:picMkLst>
        </pc:picChg>
        <pc:picChg chg="add mod">
          <ac:chgData name="Xuanbo" userId="52a29cb4-095e-4b88-8e5b-abe65ecae15b" providerId="ADAL" clId="{65123C54-3A2B-497A-B4DF-AA9B011C3E82}" dt="2023-02-25T04:15:58.294" v="982"/>
          <ac:picMkLst>
            <pc:docMk/>
            <pc:sldMk cId="2521337418" sldId="275"/>
            <ac:picMk id="37" creationId="{BBEE6EB6-2872-4585-84F2-6E5291C90515}"/>
          </ac:picMkLst>
        </pc:picChg>
        <pc:picChg chg="del">
          <ac:chgData name="Xuanbo" userId="52a29cb4-095e-4b88-8e5b-abe65ecae15b" providerId="ADAL" clId="{65123C54-3A2B-497A-B4DF-AA9B011C3E82}" dt="2023-02-25T02:52:37.979" v="10" actId="21"/>
          <ac:picMkLst>
            <pc:docMk/>
            <pc:sldMk cId="2521337418" sldId="275"/>
            <ac:picMk id="38" creationId="{5E8419F6-F3BC-4B1D-88E1-5037A897C1CF}"/>
          </ac:picMkLst>
        </pc:picChg>
        <pc:picChg chg="del">
          <ac:chgData name="Xuanbo" userId="52a29cb4-095e-4b88-8e5b-abe65ecae15b" providerId="ADAL" clId="{65123C54-3A2B-497A-B4DF-AA9B011C3E82}" dt="2023-02-25T02:52:37.979" v="10" actId="21"/>
          <ac:picMkLst>
            <pc:docMk/>
            <pc:sldMk cId="2521337418" sldId="275"/>
            <ac:picMk id="39" creationId="{E5AA2D57-F112-45BA-B4F9-2FBFC1890306}"/>
          </ac:picMkLst>
        </pc:picChg>
        <pc:picChg chg="del">
          <ac:chgData name="Xuanbo" userId="52a29cb4-095e-4b88-8e5b-abe65ecae15b" providerId="ADAL" clId="{65123C54-3A2B-497A-B4DF-AA9B011C3E82}" dt="2023-02-25T02:52:37.979" v="10" actId="21"/>
          <ac:picMkLst>
            <pc:docMk/>
            <pc:sldMk cId="2521337418" sldId="275"/>
            <ac:picMk id="40" creationId="{D2DF28F4-D043-414F-BBCB-FA6DBF06F917}"/>
          </ac:picMkLst>
        </pc:picChg>
        <pc:picChg chg="del">
          <ac:chgData name="Xuanbo" userId="52a29cb4-095e-4b88-8e5b-abe65ecae15b" providerId="ADAL" clId="{65123C54-3A2B-497A-B4DF-AA9B011C3E82}" dt="2023-02-25T02:52:37.979" v="10" actId="21"/>
          <ac:picMkLst>
            <pc:docMk/>
            <pc:sldMk cId="2521337418" sldId="275"/>
            <ac:picMk id="42" creationId="{73A2F1F1-9244-4D0F-AAC7-C57B479290B5}"/>
          </ac:picMkLst>
        </pc:picChg>
        <pc:picChg chg="del">
          <ac:chgData name="Xuanbo" userId="52a29cb4-095e-4b88-8e5b-abe65ecae15b" providerId="ADAL" clId="{65123C54-3A2B-497A-B4DF-AA9B011C3E82}" dt="2023-02-25T02:52:37.979" v="10" actId="21"/>
          <ac:picMkLst>
            <pc:docMk/>
            <pc:sldMk cId="2521337418" sldId="275"/>
            <ac:picMk id="43" creationId="{A66357D4-A557-48C0-9813-5A3B61F9A5E1}"/>
          </ac:picMkLst>
        </pc:picChg>
        <pc:picChg chg="del">
          <ac:chgData name="Xuanbo" userId="52a29cb4-095e-4b88-8e5b-abe65ecae15b" providerId="ADAL" clId="{65123C54-3A2B-497A-B4DF-AA9B011C3E82}" dt="2023-02-25T02:52:37.979" v="10" actId="21"/>
          <ac:picMkLst>
            <pc:docMk/>
            <pc:sldMk cId="2521337418" sldId="275"/>
            <ac:picMk id="86" creationId="{2EA3A549-9519-4A6B-9DC6-51309A6963EA}"/>
          </ac:picMkLst>
        </pc:picChg>
        <pc:picChg chg="del">
          <ac:chgData name="Xuanbo" userId="52a29cb4-095e-4b88-8e5b-abe65ecae15b" providerId="ADAL" clId="{65123C54-3A2B-497A-B4DF-AA9B011C3E82}" dt="2023-02-25T02:52:37.979" v="10" actId="21"/>
          <ac:picMkLst>
            <pc:docMk/>
            <pc:sldMk cId="2521337418" sldId="275"/>
            <ac:picMk id="88" creationId="{1CC013C3-CB6F-4ED0-BCD0-0087CEC69F26}"/>
          </ac:picMkLst>
        </pc:picChg>
        <pc:picChg chg="del">
          <ac:chgData name="Xuanbo" userId="52a29cb4-095e-4b88-8e5b-abe65ecae15b" providerId="ADAL" clId="{65123C54-3A2B-497A-B4DF-AA9B011C3E82}" dt="2023-02-25T02:52:37.979" v="10" actId="21"/>
          <ac:picMkLst>
            <pc:docMk/>
            <pc:sldMk cId="2521337418" sldId="275"/>
            <ac:picMk id="91" creationId="{5F6235BA-12D2-4E03-8776-D61B2ECE6566}"/>
          </ac:picMkLst>
        </pc:picChg>
        <pc:picChg chg="del">
          <ac:chgData name="Xuanbo" userId="52a29cb4-095e-4b88-8e5b-abe65ecae15b" providerId="ADAL" clId="{65123C54-3A2B-497A-B4DF-AA9B011C3E82}" dt="2023-02-25T02:52:37.979" v="10" actId="21"/>
          <ac:picMkLst>
            <pc:docMk/>
            <pc:sldMk cId="2521337418" sldId="275"/>
            <ac:picMk id="92" creationId="{C4D1DD1D-FF55-4E02-97A8-B2DE0B5E78D0}"/>
          </ac:picMkLst>
        </pc:picChg>
        <pc:picChg chg="del">
          <ac:chgData name="Xuanbo" userId="52a29cb4-095e-4b88-8e5b-abe65ecae15b" providerId="ADAL" clId="{65123C54-3A2B-497A-B4DF-AA9B011C3E82}" dt="2023-02-25T02:52:37.979" v="10" actId="21"/>
          <ac:picMkLst>
            <pc:docMk/>
            <pc:sldMk cId="2521337418" sldId="275"/>
            <ac:picMk id="93" creationId="{CB37FFDE-76BC-48BC-BDB1-D734E46E5D8B}"/>
          </ac:picMkLst>
        </pc:picChg>
        <pc:picChg chg="del">
          <ac:chgData name="Xuanbo" userId="52a29cb4-095e-4b88-8e5b-abe65ecae15b" providerId="ADAL" clId="{65123C54-3A2B-497A-B4DF-AA9B011C3E82}" dt="2023-02-25T02:52:37.979" v="10" actId="21"/>
          <ac:picMkLst>
            <pc:docMk/>
            <pc:sldMk cId="2521337418" sldId="275"/>
            <ac:picMk id="94" creationId="{94F5DAD8-7287-4520-9A4E-B8C81D85D37F}"/>
          </ac:picMkLst>
        </pc:picChg>
        <pc:picChg chg="del">
          <ac:chgData name="Xuanbo" userId="52a29cb4-095e-4b88-8e5b-abe65ecae15b" providerId="ADAL" clId="{65123C54-3A2B-497A-B4DF-AA9B011C3E82}" dt="2023-02-25T02:52:37.979" v="10" actId="21"/>
          <ac:picMkLst>
            <pc:docMk/>
            <pc:sldMk cId="2521337418" sldId="275"/>
            <ac:picMk id="95" creationId="{C25AA3CB-6A11-45E6-8CB3-DEAF42C6D86E}"/>
          </ac:picMkLst>
        </pc:picChg>
        <pc:picChg chg="del">
          <ac:chgData name="Xuanbo" userId="52a29cb4-095e-4b88-8e5b-abe65ecae15b" providerId="ADAL" clId="{65123C54-3A2B-497A-B4DF-AA9B011C3E82}" dt="2023-02-25T02:52:37.979" v="10" actId="21"/>
          <ac:picMkLst>
            <pc:docMk/>
            <pc:sldMk cId="2521337418" sldId="275"/>
            <ac:picMk id="96" creationId="{604BDCA2-08CE-466B-9D77-50D36768B31E}"/>
          </ac:picMkLst>
        </pc:picChg>
        <pc:picChg chg="del">
          <ac:chgData name="Xuanbo" userId="52a29cb4-095e-4b88-8e5b-abe65ecae15b" providerId="ADAL" clId="{65123C54-3A2B-497A-B4DF-AA9B011C3E82}" dt="2023-02-25T02:52:37.979" v="10" actId="21"/>
          <ac:picMkLst>
            <pc:docMk/>
            <pc:sldMk cId="2521337418" sldId="275"/>
            <ac:picMk id="97" creationId="{ADBDD176-AF74-4792-BC51-CEC90E2A8823}"/>
          </ac:picMkLst>
        </pc:picChg>
        <pc:cxnChg chg="del">
          <ac:chgData name="Xuanbo" userId="52a29cb4-095e-4b88-8e5b-abe65ecae15b" providerId="ADAL" clId="{65123C54-3A2B-497A-B4DF-AA9B011C3E82}" dt="2023-02-25T02:52:37.979" v="10" actId="21"/>
          <ac:cxnSpMkLst>
            <pc:docMk/>
            <pc:sldMk cId="2521337418" sldId="275"/>
            <ac:cxnSpMk id="66" creationId="{47B1EB07-C521-452F-8A87-E98B98838F03}"/>
          </ac:cxnSpMkLst>
        </pc:cxnChg>
        <pc:cxnChg chg="del">
          <ac:chgData name="Xuanbo" userId="52a29cb4-095e-4b88-8e5b-abe65ecae15b" providerId="ADAL" clId="{65123C54-3A2B-497A-B4DF-AA9B011C3E82}" dt="2023-02-25T02:52:37.979" v="10" actId="21"/>
          <ac:cxnSpMkLst>
            <pc:docMk/>
            <pc:sldMk cId="2521337418" sldId="275"/>
            <ac:cxnSpMk id="82" creationId="{36A24143-E6D8-4689-B131-FE8B5BEBECC4}"/>
          </ac:cxnSpMkLst>
        </pc:cxnChg>
        <pc:cxnChg chg="del">
          <ac:chgData name="Xuanbo" userId="52a29cb4-095e-4b88-8e5b-abe65ecae15b" providerId="ADAL" clId="{65123C54-3A2B-497A-B4DF-AA9B011C3E82}" dt="2023-02-25T02:52:37.979" v="10" actId="21"/>
          <ac:cxnSpMkLst>
            <pc:docMk/>
            <pc:sldMk cId="2521337418" sldId="275"/>
            <ac:cxnSpMk id="109" creationId="{385B04D8-D591-45C9-BBBB-F6D42B89B857}"/>
          </ac:cxnSpMkLst>
        </pc:cxnChg>
        <pc:cxnChg chg="del">
          <ac:chgData name="Xuanbo" userId="52a29cb4-095e-4b88-8e5b-abe65ecae15b" providerId="ADAL" clId="{65123C54-3A2B-497A-B4DF-AA9B011C3E82}" dt="2023-02-25T02:52:37.979" v="10" actId="21"/>
          <ac:cxnSpMkLst>
            <pc:docMk/>
            <pc:sldMk cId="2521337418" sldId="275"/>
            <ac:cxnSpMk id="111" creationId="{5A71BAE6-D46C-45F6-A300-4940C20EFB01}"/>
          </ac:cxnSpMkLst>
        </pc:cxnChg>
      </pc:sldChg>
      <pc:sldChg chg="addSp delSp modSp del mod">
        <pc:chgData name="Xuanbo" userId="52a29cb4-095e-4b88-8e5b-abe65ecae15b" providerId="ADAL" clId="{65123C54-3A2B-497A-B4DF-AA9B011C3E82}" dt="2023-02-25T05:08:19.944" v="1860" actId="2696"/>
        <pc:sldMkLst>
          <pc:docMk/>
          <pc:sldMk cId="2405039341" sldId="277"/>
        </pc:sldMkLst>
        <pc:spChg chg="mod">
          <ac:chgData name="Xuanbo" userId="52a29cb4-095e-4b88-8e5b-abe65ecae15b" providerId="ADAL" clId="{65123C54-3A2B-497A-B4DF-AA9B011C3E82}" dt="2023-02-25T02:57:48.054" v="77" actId="1076"/>
          <ac:spMkLst>
            <pc:docMk/>
            <pc:sldMk cId="2405039341" sldId="277"/>
            <ac:spMk id="19" creationId="{B5E49AF6-05EF-4AF4-A296-7079AC8BA2B1}"/>
          </ac:spMkLst>
        </pc:spChg>
        <pc:spChg chg="mod">
          <ac:chgData name="Xuanbo" userId="52a29cb4-095e-4b88-8e5b-abe65ecae15b" providerId="ADAL" clId="{65123C54-3A2B-497A-B4DF-AA9B011C3E82}" dt="2023-02-25T02:57:48.054" v="77" actId="1076"/>
          <ac:spMkLst>
            <pc:docMk/>
            <pc:sldMk cId="2405039341" sldId="277"/>
            <ac:spMk id="20" creationId="{B4035857-B694-4F1F-83C8-CEDA74D0E417}"/>
          </ac:spMkLst>
        </pc:spChg>
        <pc:picChg chg="add del mod">
          <ac:chgData name="Xuanbo" userId="52a29cb4-095e-4b88-8e5b-abe65ecae15b" providerId="ADAL" clId="{65123C54-3A2B-497A-B4DF-AA9B011C3E82}" dt="2023-02-25T02:57:51.522" v="79" actId="21"/>
          <ac:picMkLst>
            <pc:docMk/>
            <pc:sldMk cId="2405039341" sldId="277"/>
            <ac:picMk id="4" creationId="{12EF8411-073A-49F0-847E-4616508BA855}"/>
          </ac:picMkLst>
        </pc:picChg>
        <pc:picChg chg="add del mod">
          <ac:chgData name="Xuanbo" userId="52a29cb4-095e-4b88-8e5b-abe65ecae15b" providerId="ADAL" clId="{65123C54-3A2B-497A-B4DF-AA9B011C3E82}" dt="2023-02-25T02:57:51.522" v="79" actId="21"/>
          <ac:picMkLst>
            <pc:docMk/>
            <pc:sldMk cId="2405039341" sldId="277"/>
            <ac:picMk id="7" creationId="{04066FF0-4C74-4E27-ACFC-2FE7CB320000}"/>
          </ac:picMkLst>
        </pc:picChg>
      </pc:sldChg>
      <pc:sldChg chg="addSp delSp modSp mod">
        <pc:chgData name="Xuanbo" userId="52a29cb4-095e-4b88-8e5b-abe65ecae15b" providerId="ADAL" clId="{65123C54-3A2B-497A-B4DF-AA9B011C3E82}" dt="2023-02-25T05:13:16.076" v="2016" actId="1076"/>
        <pc:sldMkLst>
          <pc:docMk/>
          <pc:sldMk cId="2579405120" sldId="278"/>
        </pc:sldMkLst>
        <pc:spChg chg="mod">
          <ac:chgData name="Xuanbo" userId="52a29cb4-095e-4b88-8e5b-abe65ecae15b" providerId="ADAL" clId="{65123C54-3A2B-497A-B4DF-AA9B011C3E82}" dt="2023-02-25T05:13:16.076" v="2016" actId="1076"/>
          <ac:spMkLst>
            <pc:docMk/>
            <pc:sldMk cId="2579405120" sldId="278"/>
            <ac:spMk id="10" creationId="{D756342A-43F3-4142-A0AD-A65E1882C576}"/>
          </ac:spMkLst>
        </pc:spChg>
        <pc:spChg chg="add mod">
          <ac:chgData name="Xuanbo" userId="52a29cb4-095e-4b88-8e5b-abe65ecae15b" providerId="ADAL" clId="{65123C54-3A2B-497A-B4DF-AA9B011C3E82}" dt="2023-02-25T05:10:21.229" v="1868" actId="1076"/>
          <ac:spMkLst>
            <pc:docMk/>
            <pc:sldMk cId="2579405120" sldId="278"/>
            <ac:spMk id="14" creationId="{5DB328D9-C9FF-42D7-900D-96F86442A67C}"/>
          </ac:spMkLst>
        </pc:spChg>
        <pc:spChg chg="add mod">
          <ac:chgData name="Xuanbo" userId="52a29cb4-095e-4b88-8e5b-abe65ecae15b" providerId="ADAL" clId="{65123C54-3A2B-497A-B4DF-AA9B011C3E82}" dt="2023-02-25T05:10:21.229" v="1868" actId="1076"/>
          <ac:spMkLst>
            <pc:docMk/>
            <pc:sldMk cId="2579405120" sldId="278"/>
            <ac:spMk id="15" creationId="{ECADC96D-DA2D-4183-86DF-BD9374E30A9B}"/>
          </ac:spMkLst>
        </pc:spChg>
        <pc:spChg chg="add mod">
          <ac:chgData name="Xuanbo" userId="52a29cb4-095e-4b88-8e5b-abe65ecae15b" providerId="ADAL" clId="{65123C54-3A2B-497A-B4DF-AA9B011C3E82}" dt="2023-02-25T05:10:21.229" v="1868" actId="1076"/>
          <ac:spMkLst>
            <pc:docMk/>
            <pc:sldMk cId="2579405120" sldId="278"/>
            <ac:spMk id="16" creationId="{A39059D6-37C3-4106-8BAF-F632C27D10D8}"/>
          </ac:spMkLst>
        </pc:spChg>
        <pc:spChg chg="del">
          <ac:chgData name="Xuanbo" userId="52a29cb4-095e-4b88-8e5b-abe65ecae15b" providerId="ADAL" clId="{65123C54-3A2B-497A-B4DF-AA9B011C3E82}" dt="2023-02-25T05:10:11.260" v="1864" actId="478"/>
          <ac:spMkLst>
            <pc:docMk/>
            <pc:sldMk cId="2579405120" sldId="278"/>
            <ac:spMk id="26" creationId="{C2B97B8D-7AE9-4C6F-91F6-E0054FEBCEA2}"/>
          </ac:spMkLst>
        </pc:spChg>
        <pc:spChg chg="del">
          <ac:chgData name="Xuanbo" userId="52a29cb4-095e-4b88-8e5b-abe65ecae15b" providerId="ADAL" clId="{65123C54-3A2B-497A-B4DF-AA9B011C3E82}" dt="2023-02-25T05:10:11.260" v="1864" actId="478"/>
          <ac:spMkLst>
            <pc:docMk/>
            <pc:sldMk cId="2579405120" sldId="278"/>
            <ac:spMk id="27" creationId="{41454446-E733-48E2-A8B2-98C4C6EBE6ED}"/>
          </ac:spMkLst>
        </pc:spChg>
        <pc:spChg chg="del">
          <ac:chgData name="Xuanbo" userId="52a29cb4-095e-4b88-8e5b-abe65ecae15b" providerId="ADAL" clId="{65123C54-3A2B-497A-B4DF-AA9B011C3E82}" dt="2023-02-25T05:10:11.260" v="1864" actId="478"/>
          <ac:spMkLst>
            <pc:docMk/>
            <pc:sldMk cId="2579405120" sldId="278"/>
            <ac:spMk id="28" creationId="{72D2A980-5C87-43BF-83FF-1B8157C27FD8}"/>
          </ac:spMkLst>
        </pc:spChg>
        <pc:picChg chg="add mod">
          <ac:chgData name="Xuanbo" userId="52a29cb4-095e-4b88-8e5b-abe65ecae15b" providerId="ADAL" clId="{65123C54-3A2B-497A-B4DF-AA9B011C3E82}" dt="2023-02-25T05:10:17.823" v="1867" actId="1076"/>
          <ac:picMkLst>
            <pc:docMk/>
            <pc:sldMk cId="2579405120" sldId="278"/>
            <ac:picMk id="11" creationId="{DB101BE5-B403-4E87-99E0-C92708A7756F}"/>
          </ac:picMkLst>
        </pc:picChg>
        <pc:picChg chg="add mod">
          <ac:chgData name="Xuanbo" userId="52a29cb4-095e-4b88-8e5b-abe65ecae15b" providerId="ADAL" clId="{65123C54-3A2B-497A-B4DF-AA9B011C3E82}" dt="2023-02-25T05:10:17.823" v="1867" actId="1076"/>
          <ac:picMkLst>
            <pc:docMk/>
            <pc:sldMk cId="2579405120" sldId="278"/>
            <ac:picMk id="12" creationId="{EB10B2C5-72F3-4B16-98C2-649F39CD5DA3}"/>
          </ac:picMkLst>
        </pc:picChg>
        <pc:picChg chg="add mod">
          <ac:chgData name="Xuanbo" userId="52a29cb4-095e-4b88-8e5b-abe65ecae15b" providerId="ADAL" clId="{65123C54-3A2B-497A-B4DF-AA9B011C3E82}" dt="2023-02-25T05:10:17.823" v="1867" actId="1076"/>
          <ac:picMkLst>
            <pc:docMk/>
            <pc:sldMk cId="2579405120" sldId="278"/>
            <ac:picMk id="13" creationId="{79E229B5-2B30-495B-871D-EA8A284E341F}"/>
          </ac:picMkLst>
        </pc:picChg>
        <pc:picChg chg="del">
          <ac:chgData name="Xuanbo" userId="52a29cb4-095e-4b88-8e5b-abe65ecae15b" providerId="ADAL" clId="{65123C54-3A2B-497A-B4DF-AA9B011C3E82}" dt="2023-02-25T05:10:11.260" v="1864" actId="478"/>
          <ac:picMkLst>
            <pc:docMk/>
            <pc:sldMk cId="2579405120" sldId="278"/>
            <ac:picMk id="23" creationId="{15C9A641-970A-467C-8AD8-ED9130EB61E3}"/>
          </ac:picMkLst>
        </pc:picChg>
        <pc:picChg chg="del">
          <ac:chgData name="Xuanbo" userId="52a29cb4-095e-4b88-8e5b-abe65ecae15b" providerId="ADAL" clId="{65123C54-3A2B-497A-B4DF-AA9B011C3E82}" dt="2023-02-25T05:10:11.260" v="1864" actId="478"/>
          <ac:picMkLst>
            <pc:docMk/>
            <pc:sldMk cId="2579405120" sldId="278"/>
            <ac:picMk id="25" creationId="{5388F19B-2DA5-44ED-9016-FED915B93937}"/>
          </ac:picMkLst>
        </pc:picChg>
        <pc:picChg chg="del">
          <ac:chgData name="Xuanbo" userId="52a29cb4-095e-4b88-8e5b-abe65ecae15b" providerId="ADAL" clId="{65123C54-3A2B-497A-B4DF-AA9B011C3E82}" dt="2023-02-25T05:10:11.260" v="1864" actId="478"/>
          <ac:picMkLst>
            <pc:docMk/>
            <pc:sldMk cId="2579405120" sldId="278"/>
            <ac:picMk id="35" creationId="{C24DA5A4-EAFD-4CE1-92B7-53A6A8E7521F}"/>
          </ac:picMkLst>
        </pc:picChg>
        <pc:cxnChg chg="add mod">
          <ac:chgData name="Xuanbo" userId="52a29cb4-095e-4b88-8e5b-abe65ecae15b" providerId="ADAL" clId="{65123C54-3A2B-497A-B4DF-AA9B011C3E82}" dt="2023-02-25T05:10:29.935" v="1870" actId="1076"/>
          <ac:cxnSpMkLst>
            <pc:docMk/>
            <pc:sldMk cId="2579405120" sldId="278"/>
            <ac:cxnSpMk id="17" creationId="{6046326F-9694-4909-8539-052E6D45B3D3}"/>
          </ac:cxnSpMkLst>
        </pc:cxnChg>
        <pc:cxnChg chg="del">
          <ac:chgData name="Xuanbo" userId="52a29cb4-095e-4b88-8e5b-abe65ecae15b" providerId="ADAL" clId="{65123C54-3A2B-497A-B4DF-AA9B011C3E82}" dt="2023-02-25T05:10:11.260" v="1864" actId="478"/>
          <ac:cxnSpMkLst>
            <pc:docMk/>
            <pc:sldMk cId="2579405120" sldId="278"/>
            <ac:cxnSpMk id="29" creationId="{8F334C0E-152F-4FD8-9CA8-92D9BCE7F71E}"/>
          </ac:cxnSpMkLst>
        </pc:cxnChg>
      </pc:sldChg>
      <pc:sldChg chg="add del">
        <pc:chgData name="Xuanbo" userId="52a29cb4-095e-4b88-8e5b-abe65ecae15b" providerId="ADAL" clId="{65123C54-3A2B-497A-B4DF-AA9B011C3E82}" dt="2023-02-25T04:23:55.658" v="1078" actId="2696"/>
        <pc:sldMkLst>
          <pc:docMk/>
          <pc:sldMk cId="2668037813" sldId="279"/>
        </pc:sldMkLst>
      </pc:sldChg>
      <pc:sldChg chg="add del">
        <pc:chgData name="Xuanbo" userId="52a29cb4-095e-4b88-8e5b-abe65ecae15b" providerId="ADAL" clId="{65123C54-3A2B-497A-B4DF-AA9B011C3E82}" dt="2023-02-25T04:23:55.658" v="1078" actId="2696"/>
        <pc:sldMkLst>
          <pc:docMk/>
          <pc:sldMk cId="2693488174" sldId="280"/>
        </pc:sldMkLst>
      </pc:sldChg>
      <pc:sldChg chg="add del">
        <pc:chgData name="Xuanbo" userId="52a29cb4-095e-4b88-8e5b-abe65ecae15b" providerId="ADAL" clId="{65123C54-3A2B-497A-B4DF-AA9B011C3E82}" dt="2023-02-25T02:54:31.452" v="69"/>
        <pc:sldMkLst>
          <pc:docMk/>
          <pc:sldMk cId="2086075421" sldId="281"/>
        </pc:sldMkLst>
      </pc:sldChg>
      <pc:sldChg chg="addSp delSp modSp new mod">
        <pc:chgData name="Xuanbo" userId="52a29cb4-095e-4b88-8e5b-abe65ecae15b" providerId="ADAL" clId="{65123C54-3A2B-497A-B4DF-AA9B011C3E82}" dt="2023-02-25T04:48:10.140" v="1488" actId="20577"/>
        <pc:sldMkLst>
          <pc:docMk/>
          <pc:sldMk cId="3937262370" sldId="281"/>
        </pc:sldMkLst>
        <pc:spChg chg="del">
          <ac:chgData name="Xuanbo" userId="52a29cb4-095e-4b88-8e5b-abe65ecae15b" providerId="ADAL" clId="{65123C54-3A2B-497A-B4DF-AA9B011C3E82}" dt="2023-02-25T02:57:56.854" v="80" actId="21"/>
          <ac:spMkLst>
            <pc:docMk/>
            <pc:sldMk cId="3937262370" sldId="281"/>
            <ac:spMk id="2" creationId="{BEFDCA4C-EF30-4201-AA64-C067077E9B44}"/>
          </ac:spMkLst>
        </pc:spChg>
        <pc:spChg chg="del">
          <ac:chgData name="Xuanbo" userId="52a29cb4-095e-4b88-8e5b-abe65ecae15b" providerId="ADAL" clId="{65123C54-3A2B-497A-B4DF-AA9B011C3E82}" dt="2023-02-25T02:57:56.854" v="80" actId="21"/>
          <ac:spMkLst>
            <pc:docMk/>
            <pc:sldMk cId="3937262370" sldId="281"/>
            <ac:spMk id="3" creationId="{DA70C5C2-5A70-4355-98A5-BEFEA1CDCB3C}"/>
          </ac:spMkLst>
        </pc:spChg>
        <pc:spChg chg="add del mod topLvl">
          <ac:chgData name="Xuanbo" userId="52a29cb4-095e-4b88-8e5b-abe65ecae15b" providerId="ADAL" clId="{65123C54-3A2B-497A-B4DF-AA9B011C3E82}" dt="2023-02-25T03:22:48.529" v="346" actId="478"/>
          <ac:spMkLst>
            <pc:docMk/>
            <pc:sldMk cId="3937262370" sldId="281"/>
            <ac:spMk id="22" creationId="{D0463110-1BE6-4AD2-B61E-D66E7AD5D652}"/>
          </ac:spMkLst>
        </pc:spChg>
        <pc:spChg chg="add del mod topLvl">
          <ac:chgData name="Xuanbo" userId="52a29cb4-095e-4b88-8e5b-abe65ecae15b" providerId="ADAL" clId="{65123C54-3A2B-497A-B4DF-AA9B011C3E82}" dt="2023-02-25T03:22:48.529" v="346" actId="478"/>
          <ac:spMkLst>
            <pc:docMk/>
            <pc:sldMk cId="3937262370" sldId="281"/>
            <ac:spMk id="23" creationId="{8B91EA4E-AC2E-4FAC-9557-ED0F59628B4D}"/>
          </ac:spMkLst>
        </pc:spChg>
        <pc:spChg chg="add del mod topLvl">
          <ac:chgData name="Xuanbo" userId="52a29cb4-095e-4b88-8e5b-abe65ecae15b" providerId="ADAL" clId="{65123C54-3A2B-497A-B4DF-AA9B011C3E82}" dt="2023-02-25T03:22:48.529" v="346" actId="478"/>
          <ac:spMkLst>
            <pc:docMk/>
            <pc:sldMk cId="3937262370" sldId="281"/>
            <ac:spMk id="24" creationId="{C933FE7B-AC5C-4BE0-847B-B2F9CAB35683}"/>
          </ac:spMkLst>
        </pc:spChg>
        <pc:spChg chg="add del mod">
          <ac:chgData name="Xuanbo" userId="52a29cb4-095e-4b88-8e5b-abe65ecae15b" providerId="ADAL" clId="{65123C54-3A2B-497A-B4DF-AA9B011C3E82}" dt="2023-02-25T03:43:56.842" v="825" actId="478"/>
          <ac:spMkLst>
            <pc:docMk/>
            <pc:sldMk cId="3937262370" sldId="281"/>
            <ac:spMk id="25" creationId="{F26C7A7A-8282-4013-8264-2112BA75689E}"/>
          </ac:spMkLst>
        </pc:spChg>
        <pc:spChg chg="add del mod">
          <ac:chgData name="Xuanbo" userId="52a29cb4-095e-4b88-8e5b-abe65ecae15b" providerId="ADAL" clId="{65123C54-3A2B-497A-B4DF-AA9B011C3E82}" dt="2023-02-25T03:41:22.533" v="782" actId="478"/>
          <ac:spMkLst>
            <pc:docMk/>
            <pc:sldMk cId="3937262370" sldId="281"/>
            <ac:spMk id="26" creationId="{B63555BD-091A-418A-B8C9-C4B5FCBBC2DF}"/>
          </ac:spMkLst>
        </pc:spChg>
        <pc:spChg chg="add del mod topLvl">
          <ac:chgData name="Xuanbo" userId="52a29cb4-095e-4b88-8e5b-abe65ecae15b" providerId="ADAL" clId="{65123C54-3A2B-497A-B4DF-AA9B011C3E82}" dt="2023-02-25T03:09:10.365" v="271" actId="21"/>
          <ac:spMkLst>
            <pc:docMk/>
            <pc:sldMk cId="3937262370" sldId="281"/>
            <ac:spMk id="27" creationId="{7E6DCBC6-D157-4508-993E-9FBCC126B42F}"/>
          </ac:spMkLst>
        </pc:spChg>
        <pc:spChg chg="add del mod">
          <ac:chgData name="Xuanbo" userId="52a29cb4-095e-4b88-8e5b-abe65ecae15b" providerId="ADAL" clId="{65123C54-3A2B-497A-B4DF-AA9B011C3E82}" dt="2023-02-25T03:07:19.153" v="229" actId="21"/>
          <ac:spMkLst>
            <pc:docMk/>
            <pc:sldMk cId="3937262370" sldId="281"/>
            <ac:spMk id="31" creationId="{70CCFF9E-AAE4-4267-8E7C-D3882417D847}"/>
          </ac:spMkLst>
        </pc:spChg>
        <pc:spChg chg="add del mod">
          <ac:chgData name="Xuanbo" userId="52a29cb4-095e-4b88-8e5b-abe65ecae15b" providerId="ADAL" clId="{65123C54-3A2B-497A-B4DF-AA9B011C3E82}" dt="2023-02-25T03:07:19.153" v="229" actId="21"/>
          <ac:spMkLst>
            <pc:docMk/>
            <pc:sldMk cId="3937262370" sldId="281"/>
            <ac:spMk id="32" creationId="{F63C3275-54B3-4E68-9060-F6DD2C1F4E6D}"/>
          </ac:spMkLst>
        </pc:spChg>
        <pc:spChg chg="add del mod">
          <ac:chgData name="Xuanbo" userId="52a29cb4-095e-4b88-8e5b-abe65ecae15b" providerId="ADAL" clId="{65123C54-3A2B-497A-B4DF-AA9B011C3E82}" dt="2023-02-25T03:07:19.153" v="229" actId="21"/>
          <ac:spMkLst>
            <pc:docMk/>
            <pc:sldMk cId="3937262370" sldId="281"/>
            <ac:spMk id="33" creationId="{4F55C8E6-8719-4476-A6F2-E414ED46F76A}"/>
          </ac:spMkLst>
        </pc:spChg>
        <pc:spChg chg="add del mod">
          <ac:chgData name="Xuanbo" userId="52a29cb4-095e-4b88-8e5b-abe65ecae15b" providerId="ADAL" clId="{65123C54-3A2B-497A-B4DF-AA9B011C3E82}" dt="2023-02-25T03:07:19.153" v="229" actId="21"/>
          <ac:spMkLst>
            <pc:docMk/>
            <pc:sldMk cId="3937262370" sldId="281"/>
            <ac:spMk id="34" creationId="{3651E137-EFE2-42E4-916A-C3C12D86A481}"/>
          </ac:spMkLst>
        </pc:spChg>
        <pc:spChg chg="add mod">
          <ac:chgData name="Xuanbo" userId="52a29cb4-095e-4b88-8e5b-abe65ecae15b" providerId="ADAL" clId="{65123C54-3A2B-497A-B4DF-AA9B011C3E82}" dt="2023-02-25T03:08:22.561" v="254" actId="571"/>
          <ac:spMkLst>
            <pc:docMk/>
            <pc:sldMk cId="3937262370" sldId="281"/>
            <ac:spMk id="38" creationId="{5E8FD688-9031-443C-9DF4-7212C499F931}"/>
          </ac:spMkLst>
        </pc:spChg>
        <pc:spChg chg="add mod">
          <ac:chgData name="Xuanbo" userId="52a29cb4-095e-4b88-8e5b-abe65ecae15b" providerId="ADAL" clId="{65123C54-3A2B-497A-B4DF-AA9B011C3E82}" dt="2023-02-25T03:08:22.561" v="254" actId="571"/>
          <ac:spMkLst>
            <pc:docMk/>
            <pc:sldMk cId="3937262370" sldId="281"/>
            <ac:spMk id="39" creationId="{BD075B88-6839-4044-A8F5-56158512F881}"/>
          </ac:spMkLst>
        </pc:spChg>
        <pc:spChg chg="add mod">
          <ac:chgData name="Xuanbo" userId="52a29cb4-095e-4b88-8e5b-abe65ecae15b" providerId="ADAL" clId="{65123C54-3A2B-497A-B4DF-AA9B011C3E82}" dt="2023-02-25T03:08:22.561" v="254" actId="571"/>
          <ac:spMkLst>
            <pc:docMk/>
            <pc:sldMk cId="3937262370" sldId="281"/>
            <ac:spMk id="40" creationId="{C90711B7-AC4E-4007-B428-BD1EBBE5BE51}"/>
          </ac:spMkLst>
        </pc:spChg>
        <pc:spChg chg="add mod">
          <ac:chgData name="Xuanbo" userId="52a29cb4-095e-4b88-8e5b-abe65ecae15b" providerId="ADAL" clId="{65123C54-3A2B-497A-B4DF-AA9B011C3E82}" dt="2023-02-25T03:08:22.561" v="254" actId="571"/>
          <ac:spMkLst>
            <pc:docMk/>
            <pc:sldMk cId="3937262370" sldId="281"/>
            <ac:spMk id="41" creationId="{3E199724-5CD9-4999-9127-A01811123490}"/>
          </ac:spMkLst>
        </pc:spChg>
        <pc:spChg chg="del mod topLvl">
          <ac:chgData name="Xuanbo" userId="52a29cb4-095e-4b88-8e5b-abe65ecae15b" providerId="ADAL" clId="{65123C54-3A2B-497A-B4DF-AA9B011C3E82}" dt="2023-02-25T03:22:48.529" v="346" actId="478"/>
          <ac:spMkLst>
            <pc:docMk/>
            <pc:sldMk cId="3937262370" sldId="281"/>
            <ac:spMk id="47" creationId="{E40705AB-0984-4629-B5CB-44E7ABE2FAC9}"/>
          </ac:spMkLst>
        </pc:spChg>
        <pc:spChg chg="del mod topLvl">
          <ac:chgData name="Xuanbo" userId="52a29cb4-095e-4b88-8e5b-abe65ecae15b" providerId="ADAL" clId="{65123C54-3A2B-497A-B4DF-AA9B011C3E82}" dt="2023-02-25T03:22:48.529" v="346" actId="478"/>
          <ac:spMkLst>
            <pc:docMk/>
            <pc:sldMk cId="3937262370" sldId="281"/>
            <ac:spMk id="48" creationId="{0308F88C-6913-43F6-BBE2-9515A4EE16B4}"/>
          </ac:spMkLst>
        </pc:spChg>
        <pc:spChg chg="del mod topLvl">
          <ac:chgData name="Xuanbo" userId="52a29cb4-095e-4b88-8e5b-abe65ecae15b" providerId="ADAL" clId="{65123C54-3A2B-497A-B4DF-AA9B011C3E82}" dt="2023-02-25T03:22:48.529" v="346" actId="478"/>
          <ac:spMkLst>
            <pc:docMk/>
            <pc:sldMk cId="3937262370" sldId="281"/>
            <ac:spMk id="49" creationId="{D240B8A0-78D2-4696-B3DC-51B2A5035DF9}"/>
          </ac:spMkLst>
        </pc:spChg>
        <pc:spChg chg="del mod topLvl">
          <ac:chgData name="Xuanbo" userId="52a29cb4-095e-4b88-8e5b-abe65ecae15b" providerId="ADAL" clId="{65123C54-3A2B-497A-B4DF-AA9B011C3E82}" dt="2023-02-25T03:22:48.529" v="346" actId="478"/>
          <ac:spMkLst>
            <pc:docMk/>
            <pc:sldMk cId="3937262370" sldId="281"/>
            <ac:spMk id="50" creationId="{70DA898E-00B1-47CC-A4B0-646E58989B17}"/>
          </ac:spMkLst>
        </pc:spChg>
        <pc:spChg chg="add del mod">
          <ac:chgData name="Xuanbo" userId="52a29cb4-095e-4b88-8e5b-abe65ecae15b" providerId="ADAL" clId="{65123C54-3A2B-497A-B4DF-AA9B011C3E82}" dt="2023-02-25T03:22:48.529" v="346" actId="478"/>
          <ac:spMkLst>
            <pc:docMk/>
            <pc:sldMk cId="3937262370" sldId="281"/>
            <ac:spMk id="52" creationId="{CBF52781-1FE9-4E22-B6A1-974222AEFC20}"/>
          </ac:spMkLst>
        </pc:spChg>
        <pc:spChg chg="mod">
          <ac:chgData name="Xuanbo" userId="52a29cb4-095e-4b88-8e5b-abe65ecae15b" providerId="ADAL" clId="{65123C54-3A2B-497A-B4DF-AA9B011C3E82}" dt="2023-02-25T03:22:48.810" v="347"/>
          <ac:spMkLst>
            <pc:docMk/>
            <pc:sldMk cId="3937262370" sldId="281"/>
            <ac:spMk id="57" creationId="{DAD58B07-BCCF-4B32-91B6-D2977FE8FF7A}"/>
          </ac:spMkLst>
        </pc:spChg>
        <pc:spChg chg="mod">
          <ac:chgData name="Xuanbo" userId="52a29cb4-095e-4b88-8e5b-abe65ecae15b" providerId="ADAL" clId="{65123C54-3A2B-497A-B4DF-AA9B011C3E82}" dt="2023-02-25T03:22:48.810" v="347"/>
          <ac:spMkLst>
            <pc:docMk/>
            <pc:sldMk cId="3937262370" sldId="281"/>
            <ac:spMk id="58" creationId="{5FA52BA3-E482-4F16-AE2B-F8053BCEB44C}"/>
          </ac:spMkLst>
        </pc:spChg>
        <pc:spChg chg="mod">
          <ac:chgData name="Xuanbo" userId="52a29cb4-095e-4b88-8e5b-abe65ecae15b" providerId="ADAL" clId="{65123C54-3A2B-497A-B4DF-AA9B011C3E82}" dt="2023-02-25T03:22:48.810" v="347"/>
          <ac:spMkLst>
            <pc:docMk/>
            <pc:sldMk cId="3937262370" sldId="281"/>
            <ac:spMk id="59" creationId="{08C8A307-ECF1-4B02-8F93-8494C656C6A3}"/>
          </ac:spMkLst>
        </pc:spChg>
        <pc:spChg chg="mod">
          <ac:chgData name="Xuanbo" userId="52a29cb4-095e-4b88-8e5b-abe65ecae15b" providerId="ADAL" clId="{65123C54-3A2B-497A-B4DF-AA9B011C3E82}" dt="2023-02-25T03:22:48.810" v="347"/>
          <ac:spMkLst>
            <pc:docMk/>
            <pc:sldMk cId="3937262370" sldId="281"/>
            <ac:spMk id="63" creationId="{529D2D6E-0C55-40F9-8102-B304DD34D98A}"/>
          </ac:spMkLst>
        </pc:spChg>
        <pc:spChg chg="mod">
          <ac:chgData name="Xuanbo" userId="52a29cb4-095e-4b88-8e5b-abe65ecae15b" providerId="ADAL" clId="{65123C54-3A2B-497A-B4DF-AA9B011C3E82}" dt="2023-02-25T03:22:48.810" v="347"/>
          <ac:spMkLst>
            <pc:docMk/>
            <pc:sldMk cId="3937262370" sldId="281"/>
            <ac:spMk id="64" creationId="{42B370F7-78D5-4993-B1E8-C00E3CBDAA9D}"/>
          </ac:spMkLst>
        </pc:spChg>
        <pc:spChg chg="mod">
          <ac:chgData name="Xuanbo" userId="52a29cb4-095e-4b88-8e5b-abe65ecae15b" providerId="ADAL" clId="{65123C54-3A2B-497A-B4DF-AA9B011C3E82}" dt="2023-02-25T03:22:48.810" v="347"/>
          <ac:spMkLst>
            <pc:docMk/>
            <pc:sldMk cId="3937262370" sldId="281"/>
            <ac:spMk id="65" creationId="{AC520AF9-E303-4B39-8493-2E908CD024ED}"/>
          </ac:spMkLst>
        </pc:spChg>
        <pc:spChg chg="mod">
          <ac:chgData name="Xuanbo" userId="52a29cb4-095e-4b88-8e5b-abe65ecae15b" providerId="ADAL" clId="{65123C54-3A2B-497A-B4DF-AA9B011C3E82}" dt="2023-02-25T03:22:48.810" v="347"/>
          <ac:spMkLst>
            <pc:docMk/>
            <pc:sldMk cId="3937262370" sldId="281"/>
            <ac:spMk id="66" creationId="{050DE492-B354-4384-A7E2-94E01E2C9FC3}"/>
          </ac:spMkLst>
        </pc:spChg>
        <pc:spChg chg="mod">
          <ac:chgData name="Xuanbo" userId="52a29cb4-095e-4b88-8e5b-abe65ecae15b" providerId="ADAL" clId="{65123C54-3A2B-497A-B4DF-AA9B011C3E82}" dt="2023-02-25T03:22:48.810" v="347"/>
          <ac:spMkLst>
            <pc:docMk/>
            <pc:sldMk cId="3937262370" sldId="281"/>
            <ac:spMk id="67" creationId="{7C58D92F-7115-4948-BB96-D3D117EE4DC5}"/>
          </ac:spMkLst>
        </pc:spChg>
        <pc:spChg chg="add del">
          <ac:chgData name="Xuanbo" userId="52a29cb4-095e-4b88-8e5b-abe65ecae15b" providerId="ADAL" clId="{65123C54-3A2B-497A-B4DF-AA9B011C3E82}" dt="2023-02-25T03:25:00.205" v="354" actId="22"/>
          <ac:spMkLst>
            <pc:docMk/>
            <pc:sldMk cId="3937262370" sldId="281"/>
            <ac:spMk id="70" creationId="{4E361199-0BA0-42D7-BD2C-47E361E4145A}"/>
          </ac:spMkLst>
        </pc:spChg>
        <pc:spChg chg="add del">
          <ac:chgData name="Xuanbo" userId="52a29cb4-095e-4b88-8e5b-abe65ecae15b" providerId="ADAL" clId="{65123C54-3A2B-497A-B4DF-AA9B011C3E82}" dt="2023-02-25T03:39:48.982" v="773" actId="22"/>
          <ac:spMkLst>
            <pc:docMk/>
            <pc:sldMk cId="3937262370" sldId="281"/>
            <ac:spMk id="75" creationId="{3EF552C9-4801-4B76-AC13-3BEDB063B6DF}"/>
          </ac:spMkLst>
        </pc:spChg>
        <pc:spChg chg="add del mod">
          <ac:chgData name="Xuanbo" userId="52a29cb4-095e-4b88-8e5b-abe65ecae15b" providerId="ADAL" clId="{65123C54-3A2B-497A-B4DF-AA9B011C3E82}" dt="2023-02-25T04:04:22.572" v="885" actId="478"/>
          <ac:spMkLst>
            <pc:docMk/>
            <pc:sldMk cId="3937262370" sldId="281"/>
            <ac:spMk id="79" creationId="{96B7A4B9-2C8C-47BF-8174-75A4D6ED865D}"/>
          </ac:spMkLst>
        </pc:spChg>
        <pc:spChg chg="add del mod">
          <ac:chgData name="Xuanbo" userId="52a29cb4-095e-4b88-8e5b-abe65ecae15b" providerId="ADAL" clId="{65123C54-3A2B-497A-B4DF-AA9B011C3E82}" dt="2023-02-25T04:05:52.173" v="895" actId="21"/>
          <ac:spMkLst>
            <pc:docMk/>
            <pc:sldMk cId="3937262370" sldId="281"/>
            <ac:spMk id="83" creationId="{27824A7A-2499-49C3-B95C-B35B274075FE}"/>
          </ac:spMkLst>
        </pc:spChg>
        <pc:spChg chg="add del mod">
          <ac:chgData name="Xuanbo" userId="52a29cb4-095e-4b88-8e5b-abe65ecae15b" providerId="ADAL" clId="{65123C54-3A2B-497A-B4DF-AA9B011C3E82}" dt="2023-02-25T04:48:06.328" v="1485" actId="478"/>
          <ac:spMkLst>
            <pc:docMk/>
            <pc:sldMk cId="3937262370" sldId="281"/>
            <ac:spMk id="84" creationId="{F01B2B1F-D344-4FFE-BD9C-3FEA5DDA5538}"/>
          </ac:spMkLst>
        </pc:spChg>
        <pc:spChg chg="add del mod">
          <ac:chgData name="Xuanbo" userId="52a29cb4-095e-4b88-8e5b-abe65ecae15b" providerId="ADAL" clId="{65123C54-3A2B-497A-B4DF-AA9B011C3E82}" dt="2023-02-25T04:04:21.525" v="884" actId="21"/>
          <ac:spMkLst>
            <pc:docMk/>
            <pc:sldMk cId="3937262370" sldId="281"/>
            <ac:spMk id="86" creationId="{35355492-A63A-4EC2-B49E-B54863AD7E88}"/>
          </ac:spMkLst>
        </pc:spChg>
        <pc:spChg chg="add mod">
          <ac:chgData name="Xuanbo" userId="52a29cb4-095e-4b88-8e5b-abe65ecae15b" providerId="ADAL" clId="{65123C54-3A2B-497A-B4DF-AA9B011C3E82}" dt="2023-02-25T04:48:08.844" v="1487" actId="20577"/>
          <ac:spMkLst>
            <pc:docMk/>
            <pc:sldMk cId="3937262370" sldId="281"/>
            <ac:spMk id="87" creationId="{E3F950BA-4370-4B8F-A47C-8B3A90A7DFC8}"/>
          </ac:spMkLst>
        </pc:spChg>
        <pc:spChg chg="add mod">
          <ac:chgData name="Xuanbo" userId="52a29cb4-095e-4b88-8e5b-abe65ecae15b" providerId="ADAL" clId="{65123C54-3A2B-497A-B4DF-AA9B011C3E82}" dt="2023-02-25T04:48:10.140" v="1488" actId="20577"/>
          <ac:spMkLst>
            <pc:docMk/>
            <pc:sldMk cId="3937262370" sldId="281"/>
            <ac:spMk id="91" creationId="{F7BEACAD-DB5E-401B-81AA-619D444E301B}"/>
          </ac:spMkLst>
        </pc:spChg>
        <pc:spChg chg="add del">
          <ac:chgData name="Xuanbo" userId="52a29cb4-095e-4b88-8e5b-abe65ecae15b" providerId="ADAL" clId="{65123C54-3A2B-497A-B4DF-AA9B011C3E82}" dt="2023-02-25T04:07:45.851" v="919" actId="22"/>
          <ac:spMkLst>
            <pc:docMk/>
            <pc:sldMk cId="3937262370" sldId="281"/>
            <ac:spMk id="97" creationId="{A457794F-BCD6-462D-9569-4DD9279F7C7B}"/>
          </ac:spMkLst>
        </pc:spChg>
        <pc:spChg chg="add mod">
          <ac:chgData name="Xuanbo" userId="52a29cb4-095e-4b88-8e5b-abe65ecae15b" providerId="ADAL" clId="{65123C54-3A2B-497A-B4DF-AA9B011C3E82}" dt="2023-02-25T04:48:06.563" v="1486"/>
          <ac:spMkLst>
            <pc:docMk/>
            <pc:sldMk cId="3937262370" sldId="281"/>
            <ac:spMk id="100" creationId="{5D31C04A-C074-42CF-9489-45AE1BAC89B1}"/>
          </ac:spMkLst>
        </pc:spChg>
        <pc:grpChg chg="add del mod">
          <ac:chgData name="Xuanbo" userId="52a29cb4-095e-4b88-8e5b-abe65ecae15b" providerId="ADAL" clId="{65123C54-3A2B-497A-B4DF-AA9B011C3E82}" dt="2023-02-25T03:08:33.986" v="258" actId="165"/>
          <ac:grpSpMkLst>
            <pc:docMk/>
            <pc:sldMk cId="3937262370" sldId="281"/>
            <ac:grpSpMk id="42" creationId="{EA2BC6F4-B70C-4D61-A605-7BBF00A0D950}"/>
          </ac:grpSpMkLst>
        </pc:grpChg>
        <pc:grpChg chg="add del mod">
          <ac:chgData name="Xuanbo" userId="52a29cb4-095e-4b88-8e5b-abe65ecae15b" providerId="ADAL" clId="{65123C54-3A2B-497A-B4DF-AA9B011C3E82}" dt="2023-02-25T03:08:33.986" v="258" actId="165"/>
          <ac:grpSpMkLst>
            <pc:docMk/>
            <pc:sldMk cId="3937262370" sldId="281"/>
            <ac:grpSpMk id="43" creationId="{94B1BE53-294B-493B-A05A-E72602A85651}"/>
          </ac:grpSpMkLst>
        </pc:grpChg>
        <pc:grpChg chg="add del mod">
          <ac:chgData name="Xuanbo" userId="52a29cb4-095e-4b88-8e5b-abe65ecae15b" providerId="ADAL" clId="{65123C54-3A2B-497A-B4DF-AA9B011C3E82}" dt="2023-02-25T03:09:09.053" v="270" actId="165"/>
          <ac:grpSpMkLst>
            <pc:docMk/>
            <pc:sldMk cId="3937262370" sldId="281"/>
            <ac:grpSpMk id="51" creationId="{F94810F2-7E55-432E-99CA-BD7229F3D35E}"/>
          </ac:grpSpMkLst>
        </pc:grpChg>
        <pc:grpChg chg="add del mod">
          <ac:chgData name="Xuanbo" userId="52a29cb4-095e-4b88-8e5b-abe65ecae15b" providerId="ADAL" clId="{65123C54-3A2B-497A-B4DF-AA9B011C3E82}" dt="2023-02-25T03:22:49.326" v="348"/>
          <ac:grpSpMkLst>
            <pc:docMk/>
            <pc:sldMk cId="3937262370" sldId="281"/>
            <ac:grpSpMk id="53" creationId="{40A1870C-91D5-43C6-B484-EE84255FE23B}"/>
          </ac:grpSpMkLst>
        </pc:grpChg>
        <pc:picChg chg="add del mod">
          <ac:chgData name="Xuanbo" userId="52a29cb4-095e-4b88-8e5b-abe65ecae15b" providerId="ADAL" clId="{65123C54-3A2B-497A-B4DF-AA9B011C3E82}" dt="2023-02-25T02:59:06.568" v="89"/>
          <ac:picMkLst>
            <pc:docMk/>
            <pc:sldMk cId="3937262370" sldId="281"/>
            <ac:picMk id="5" creationId="{97A92473-6034-4F3F-8DA6-4038EB0A8D6B}"/>
          </ac:picMkLst>
        </pc:picChg>
        <pc:picChg chg="add del mod">
          <ac:chgData name="Xuanbo" userId="52a29cb4-095e-4b88-8e5b-abe65ecae15b" providerId="ADAL" clId="{65123C54-3A2B-497A-B4DF-AA9B011C3E82}" dt="2023-02-25T02:59:06.568" v="89"/>
          <ac:picMkLst>
            <pc:docMk/>
            <pc:sldMk cId="3937262370" sldId="281"/>
            <ac:picMk id="7" creationId="{0473F01C-5126-4EDB-8447-93E0D65A1B30}"/>
          </ac:picMkLst>
        </pc:picChg>
        <pc:picChg chg="add del mod">
          <ac:chgData name="Xuanbo" userId="52a29cb4-095e-4b88-8e5b-abe65ecae15b" providerId="ADAL" clId="{65123C54-3A2B-497A-B4DF-AA9B011C3E82}" dt="2023-02-25T02:59:06.568" v="89"/>
          <ac:picMkLst>
            <pc:docMk/>
            <pc:sldMk cId="3937262370" sldId="281"/>
            <ac:picMk id="9" creationId="{4087C774-3B19-48B8-AFCE-759C817391B0}"/>
          </ac:picMkLst>
        </pc:picChg>
        <pc:picChg chg="add del mod">
          <ac:chgData name="Xuanbo" userId="52a29cb4-095e-4b88-8e5b-abe65ecae15b" providerId="ADAL" clId="{65123C54-3A2B-497A-B4DF-AA9B011C3E82}" dt="2023-02-25T02:59:06.568" v="89"/>
          <ac:picMkLst>
            <pc:docMk/>
            <pc:sldMk cId="3937262370" sldId="281"/>
            <ac:picMk id="11" creationId="{44559AF1-8269-443B-9ED4-6D75250451B8}"/>
          </ac:picMkLst>
        </pc:picChg>
        <pc:picChg chg="add del mod">
          <ac:chgData name="Xuanbo" userId="52a29cb4-095e-4b88-8e5b-abe65ecae15b" providerId="ADAL" clId="{65123C54-3A2B-497A-B4DF-AA9B011C3E82}" dt="2023-02-25T02:59:06.568" v="89"/>
          <ac:picMkLst>
            <pc:docMk/>
            <pc:sldMk cId="3937262370" sldId="281"/>
            <ac:picMk id="13" creationId="{CB5CEBA3-19BF-4326-91AE-FC0048B3CD57}"/>
          </ac:picMkLst>
        </pc:picChg>
        <pc:picChg chg="add del mod">
          <ac:chgData name="Xuanbo" userId="52a29cb4-095e-4b88-8e5b-abe65ecae15b" providerId="ADAL" clId="{65123C54-3A2B-497A-B4DF-AA9B011C3E82}" dt="2023-02-25T02:59:06.568" v="89"/>
          <ac:picMkLst>
            <pc:docMk/>
            <pc:sldMk cId="3937262370" sldId="281"/>
            <ac:picMk id="15" creationId="{A1F14030-7CF1-4246-88A1-60BB0FBE2F26}"/>
          </ac:picMkLst>
        </pc:picChg>
        <pc:picChg chg="add del mod topLvl">
          <ac:chgData name="Xuanbo" userId="52a29cb4-095e-4b88-8e5b-abe65ecae15b" providerId="ADAL" clId="{65123C54-3A2B-497A-B4DF-AA9B011C3E82}" dt="2023-02-25T03:22:48.529" v="346" actId="478"/>
          <ac:picMkLst>
            <pc:docMk/>
            <pc:sldMk cId="3937262370" sldId="281"/>
            <ac:picMk id="17" creationId="{294785BF-AFE7-48D6-B9FB-896ECD3F1A9C}"/>
          </ac:picMkLst>
        </pc:picChg>
        <pc:picChg chg="add del mod topLvl">
          <ac:chgData name="Xuanbo" userId="52a29cb4-095e-4b88-8e5b-abe65ecae15b" providerId="ADAL" clId="{65123C54-3A2B-497A-B4DF-AA9B011C3E82}" dt="2023-02-25T03:22:48.529" v="346" actId="478"/>
          <ac:picMkLst>
            <pc:docMk/>
            <pc:sldMk cId="3937262370" sldId="281"/>
            <ac:picMk id="19" creationId="{3223B9AD-DB61-4384-86A5-ED3C524E419C}"/>
          </ac:picMkLst>
        </pc:picChg>
        <pc:picChg chg="add del mod topLvl">
          <ac:chgData name="Xuanbo" userId="52a29cb4-095e-4b88-8e5b-abe65ecae15b" providerId="ADAL" clId="{65123C54-3A2B-497A-B4DF-AA9B011C3E82}" dt="2023-02-25T03:22:48.529" v="346" actId="478"/>
          <ac:picMkLst>
            <pc:docMk/>
            <pc:sldMk cId="3937262370" sldId="281"/>
            <ac:picMk id="21" creationId="{5E6D28A9-7837-451C-8E87-649B0BBE8A80}"/>
          </ac:picMkLst>
        </pc:picChg>
        <pc:picChg chg="add del mod">
          <ac:chgData name="Xuanbo" userId="52a29cb4-095e-4b88-8e5b-abe65ecae15b" providerId="ADAL" clId="{65123C54-3A2B-497A-B4DF-AA9B011C3E82}" dt="2023-02-25T03:07:19.153" v="229" actId="21"/>
          <ac:picMkLst>
            <pc:docMk/>
            <pc:sldMk cId="3937262370" sldId="281"/>
            <ac:picMk id="28" creationId="{BB818700-E8BE-41BC-BA64-0D6D921A5CF9}"/>
          </ac:picMkLst>
        </pc:picChg>
        <pc:picChg chg="add del mod">
          <ac:chgData name="Xuanbo" userId="52a29cb4-095e-4b88-8e5b-abe65ecae15b" providerId="ADAL" clId="{65123C54-3A2B-497A-B4DF-AA9B011C3E82}" dt="2023-02-25T03:07:19.153" v="229" actId="21"/>
          <ac:picMkLst>
            <pc:docMk/>
            <pc:sldMk cId="3937262370" sldId="281"/>
            <ac:picMk id="29" creationId="{111DB7F5-39B2-40F0-ABC3-B7981EA20BB1}"/>
          </ac:picMkLst>
        </pc:picChg>
        <pc:picChg chg="add del mod">
          <ac:chgData name="Xuanbo" userId="52a29cb4-095e-4b88-8e5b-abe65ecae15b" providerId="ADAL" clId="{65123C54-3A2B-497A-B4DF-AA9B011C3E82}" dt="2023-02-25T03:07:19.153" v="229" actId="21"/>
          <ac:picMkLst>
            <pc:docMk/>
            <pc:sldMk cId="3937262370" sldId="281"/>
            <ac:picMk id="30" creationId="{4A62F3F1-DDAB-442A-8874-586ABCA1E203}"/>
          </ac:picMkLst>
        </pc:picChg>
        <pc:picChg chg="add mod">
          <ac:chgData name="Xuanbo" userId="52a29cb4-095e-4b88-8e5b-abe65ecae15b" providerId="ADAL" clId="{65123C54-3A2B-497A-B4DF-AA9B011C3E82}" dt="2023-02-25T03:08:22.561" v="254" actId="571"/>
          <ac:picMkLst>
            <pc:docMk/>
            <pc:sldMk cId="3937262370" sldId="281"/>
            <ac:picMk id="35" creationId="{3E998A9E-B1CA-44A3-B183-4D7A3093C9DE}"/>
          </ac:picMkLst>
        </pc:picChg>
        <pc:picChg chg="add mod">
          <ac:chgData name="Xuanbo" userId="52a29cb4-095e-4b88-8e5b-abe65ecae15b" providerId="ADAL" clId="{65123C54-3A2B-497A-B4DF-AA9B011C3E82}" dt="2023-02-25T03:08:22.561" v="254" actId="571"/>
          <ac:picMkLst>
            <pc:docMk/>
            <pc:sldMk cId="3937262370" sldId="281"/>
            <ac:picMk id="36" creationId="{890EC439-1843-4FC9-9170-C86D3C637140}"/>
          </ac:picMkLst>
        </pc:picChg>
        <pc:picChg chg="add mod">
          <ac:chgData name="Xuanbo" userId="52a29cb4-095e-4b88-8e5b-abe65ecae15b" providerId="ADAL" clId="{65123C54-3A2B-497A-B4DF-AA9B011C3E82}" dt="2023-02-25T03:08:22.561" v="254" actId="571"/>
          <ac:picMkLst>
            <pc:docMk/>
            <pc:sldMk cId="3937262370" sldId="281"/>
            <ac:picMk id="37" creationId="{CD0DB8C6-A2FD-48F0-82DB-3AE7E00CA3A7}"/>
          </ac:picMkLst>
        </pc:picChg>
        <pc:picChg chg="del mod topLvl">
          <ac:chgData name="Xuanbo" userId="52a29cb4-095e-4b88-8e5b-abe65ecae15b" providerId="ADAL" clId="{65123C54-3A2B-497A-B4DF-AA9B011C3E82}" dt="2023-02-25T03:22:48.529" v="346" actId="478"/>
          <ac:picMkLst>
            <pc:docMk/>
            <pc:sldMk cId="3937262370" sldId="281"/>
            <ac:picMk id="44" creationId="{1192E6D1-80B4-4DD7-BB81-2F993D251573}"/>
          </ac:picMkLst>
        </pc:picChg>
        <pc:picChg chg="del mod topLvl">
          <ac:chgData name="Xuanbo" userId="52a29cb4-095e-4b88-8e5b-abe65ecae15b" providerId="ADAL" clId="{65123C54-3A2B-497A-B4DF-AA9B011C3E82}" dt="2023-02-25T03:22:48.529" v="346" actId="478"/>
          <ac:picMkLst>
            <pc:docMk/>
            <pc:sldMk cId="3937262370" sldId="281"/>
            <ac:picMk id="45" creationId="{FF026D34-95DA-4F64-AFDE-870779514DA3}"/>
          </ac:picMkLst>
        </pc:picChg>
        <pc:picChg chg="del mod topLvl">
          <ac:chgData name="Xuanbo" userId="52a29cb4-095e-4b88-8e5b-abe65ecae15b" providerId="ADAL" clId="{65123C54-3A2B-497A-B4DF-AA9B011C3E82}" dt="2023-02-25T03:22:48.529" v="346" actId="478"/>
          <ac:picMkLst>
            <pc:docMk/>
            <pc:sldMk cId="3937262370" sldId="281"/>
            <ac:picMk id="46" creationId="{262A764D-F388-4837-B1C1-930723D12C2C}"/>
          </ac:picMkLst>
        </pc:picChg>
        <pc:picChg chg="mod">
          <ac:chgData name="Xuanbo" userId="52a29cb4-095e-4b88-8e5b-abe65ecae15b" providerId="ADAL" clId="{65123C54-3A2B-497A-B4DF-AA9B011C3E82}" dt="2023-02-25T03:22:48.810" v="347"/>
          <ac:picMkLst>
            <pc:docMk/>
            <pc:sldMk cId="3937262370" sldId="281"/>
            <ac:picMk id="54" creationId="{547B79A7-247C-4C82-AFF1-2A124100F150}"/>
          </ac:picMkLst>
        </pc:picChg>
        <pc:picChg chg="mod">
          <ac:chgData name="Xuanbo" userId="52a29cb4-095e-4b88-8e5b-abe65ecae15b" providerId="ADAL" clId="{65123C54-3A2B-497A-B4DF-AA9B011C3E82}" dt="2023-02-25T03:22:48.810" v="347"/>
          <ac:picMkLst>
            <pc:docMk/>
            <pc:sldMk cId="3937262370" sldId="281"/>
            <ac:picMk id="55" creationId="{101F1125-0DD8-49F8-B5E9-43FA5BACCC06}"/>
          </ac:picMkLst>
        </pc:picChg>
        <pc:picChg chg="mod">
          <ac:chgData name="Xuanbo" userId="52a29cb4-095e-4b88-8e5b-abe65ecae15b" providerId="ADAL" clId="{65123C54-3A2B-497A-B4DF-AA9B011C3E82}" dt="2023-02-25T03:22:48.810" v="347"/>
          <ac:picMkLst>
            <pc:docMk/>
            <pc:sldMk cId="3937262370" sldId="281"/>
            <ac:picMk id="56" creationId="{3C31A7C5-6CC5-4835-B8F1-EF3E2A9D4D3B}"/>
          </ac:picMkLst>
        </pc:picChg>
        <pc:picChg chg="mod">
          <ac:chgData name="Xuanbo" userId="52a29cb4-095e-4b88-8e5b-abe65ecae15b" providerId="ADAL" clId="{65123C54-3A2B-497A-B4DF-AA9B011C3E82}" dt="2023-02-25T03:22:48.810" v="347"/>
          <ac:picMkLst>
            <pc:docMk/>
            <pc:sldMk cId="3937262370" sldId="281"/>
            <ac:picMk id="60" creationId="{281428AD-BC88-493F-B144-39A70A7F45F5}"/>
          </ac:picMkLst>
        </pc:picChg>
        <pc:picChg chg="mod">
          <ac:chgData name="Xuanbo" userId="52a29cb4-095e-4b88-8e5b-abe65ecae15b" providerId="ADAL" clId="{65123C54-3A2B-497A-B4DF-AA9B011C3E82}" dt="2023-02-25T03:22:48.810" v="347"/>
          <ac:picMkLst>
            <pc:docMk/>
            <pc:sldMk cId="3937262370" sldId="281"/>
            <ac:picMk id="61" creationId="{EC02D9EB-44D6-40D9-8CA4-CC3B96471249}"/>
          </ac:picMkLst>
        </pc:picChg>
        <pc:picChg chg="mod">
          <ac:chgData name="Xuanbo" userId="52a29cb4-095e-4b88-8e5b-abe65ecae15b" providerId="ADAL" clId="{65123C54-3A2B-497A-B4DF-AA9B011C3E82}" dt="2023-02-25T03:22:48.810" v="347"/>
          <ac:picMkLst>
            <pc:docMk/>
            <pc:sldMk cId="3937262370" sldId="281"/>
            <ac:picMk id="62" creationId="{A45459EA-453A-458E-BEB2-A5CBD9285834}"/>
          </ac:picMkLst>
        </pc:picChg>
        <pc:picChg chg="add del mod">
          <ac:chgData name="Xuanbo" userId="52a29cb4-095e-4b88-8e5b-abe65ecae15b" providerId="ADAL" clId="{65123C54-3A2B-497A-B4DF-AA9B011C3E82}" dt="2023-02-25T03:41:31.975" v="787" actId="21"/>
          <ac:picMkLst>
            <pc:docMk/>
            <pc:sldMk cId="3937262370" sldId="281"/>
            <ac:picMk id="68" creationId="{86F04C32-916E-46CE-91C0-ACEFF2D3732F}"/>
          </ac:picMkLst>
        </pc:picChg>
        <pc:picChg chg="add del mod">
          <ac:chgData name="Xuanbo" userId="52a29cb4-095e-4b88-8e5b-abe65ecae15b" providerId="ADAL" clId="{65123C54-3A2B-497A-B4DF-AA9B011C3E82}" dt="2023-02-25T03:39:46.122" v="770" actId="478"/>
          <ac:picMkLst>
            <pc:docMk/>
            <pc:sldMk cId="3937262370" sldId="281"/>
            <ac:picMk id="71" creationId="{F7055097-F08C-43E6-85DB-564931C1451F}"/>
          </ac:picMkLst>
        </pc:picChg>
        <pc:picChg chg="add mod">
          <ac:chgData name="Xuanbo" userId="52a29cb4-095e-4b88-8e5b-abe65ecae15b" providerId="ADAL" clId="{65123C54-3A2B-497A-B4DF-AA9B011C3E82}" dt="2023-02-25T03:25:34.812" v="370" actId="571"/>
          <ac:picMkLst>
            <pc:docMk/>
            <pc:sldMk cId="3937262370" sldId="281"/>
            <ac:picMk id="72" creationId="{FEDE40E6-D922-4CBA-AD5D-9FCA33E9AF14}"/>
          </ac:picMkLst>
        </pc:picChg>
        <pc:picChg chg="add mod">
          <ac:chgData name="Xuanbo" userId="52a29cb4-095e-4b88-8e5b-abe65ecae15b" providerId="ADAL" clId="{65123C54-3A2B-497A-B4DF-AA9B011C3E82}" dt="2023-02-25T03:25:34.812" v="370" actId="571"/>
          <ac:picMkLst>
            <pc:docMk/>
            <pc:sldMk cId="3937262370" sldId="281"/>
            <ac:picMk id="73" creationId="{106D073C-2598-4A0C-98C7-89AD98F7D363}"/>
          </ac:picMkLst>
        </pc:picChg>
        <pc:picChg chg="add del mod">
          <ac:chgData name="Xuanbo" userId="52a29cb4-095e-4b88-8e5b-abe65ecae15b" providerId="ADAL" clId="{65123C54-3A2B-497A-B4DF-AA9B011C3E82}" dt="2023-02-25T03:40:02.340" v="776" actId="21"/>
          <ac:picMkLst>
            <pc:docMk/>
            <pc:sldMk cId="3937262370" sldId="281"/>
            <ac:picMk id="76" creationId="{66C27925-8DC1-4EEF-8FFB-47984CF1D820}"/>
          </ac:picMkLst>
        </pc:picChg>
        <pc:picChg chg="add del mod">
          <ac:chgData name="Xuanbo" userId="52a29cb4-095e-4b88-8e5b-abe65ecae15b" providerId="ADAL" clId="{65123C54-3A2B-497A-B4DF-AA9B011C3E82}" dt="2023-02-25T03:40:23.344" v="779" actId="478"/>
          <ac:picMkLst>
            <pc:docMk/>
            <pc:sldMk cId="3937262370" sldId="281"/>
            <ac:picMk id="77" creationId="{4669DE81-1A3A-45B8-9F40-0B1F24862580}"/>
          </ac:picMkLst>
        </pc:picChg>
        <pc:picChg chg="add del mod">
          <ac:chgData name="Xuanbo" userId="52a29cb4-095e-4b88-8e5b-abe65ecae15b" providerId="ADAL" clId="{65123C54-3A2B-497A-B4DF-AA9B011C3E82}" dt="2023-02-25T04:05:21.260" v="890" actId="478"/>
          <ac:picMkLst>
            <pc:docMk/>
            <pc:sldMk cId="3937262370" sldId="281"/>
            <ac:picMk id="78" creationId="{634D25C3-DE1A-4D28-B302-32E26D9C41AE}"/>
          </ac:picMkLst>
        </pc:picChg>
        <pc:picChg chg="add del mod">
          <ac:chgData name="Xuanbo" userId="52a29cb4-095e-4b88-8e5b-abe65ecae15b" providerId="ADAL" clId="{65123C54-3A2B-497A-B4DF-AA9B011C3E82}" dt="2023-02-25T04:04:05.238" v="879" actId="21"/>
          <ac:picMkLst>
            <pc:docMk/>
            <pc:sldMk cId="3937262370" sldId="281"/>
            <ac:picMk id="80" creationId="{0E27201A-A0D9-4021-8294-F6903866D22D}"/>
          </ac:picMkLst>
        </pc:picChg>
        <pc:picChg chg="add del mod">
          <ac:chgData name="Xuanbo" userId="52a29cb4-095e-4b88-8e5b-abe65ecae15b" providerId="ADAL" clId="{65123C54-3A2B-497A-B4DF-AA9B011C3E82}" dt="2023-02-25T04:05:52.173" v="895" actId="21"/>
          <ac:picMkLst>
            <pc:docMk/>
            <pc:sldMk cId="3937262370" sldId="281"/>
            <ac:picMk id="81" creationId="{970C4074-4F90-4152-95ED-106F0F5097C8}"/>
          </ac:picMkLst>
        </pc:picChg>
        <pc:picChg chg="add del mod">
          <ac:chgData name="Xuanbo" userId="52a29cb4-095e-4b88-8e5b-abe65ecae15b" providerId="ADAL" clId="{65123C54-3A2B-497A-B4DF-AA9B011C3E82}" dt="2023-02-25T04:05:57.526" v="896" actId="21"/>
          <ac:picMkLst>
            <pc:docMk/>
            <pc:sldMk cId="3937262370" sldId="281"/>
            <ac:picMk id="82" creationId="{8FB036D2-A396-4830-B74E-7B087AEAF545}"/>
          </ac:picMkLst>
        </pc:picChg>
        <pc:picChg chg="add mod">
          <ac:chgData name="Xuanbo" userId="52a29cb4-095e-4b88-8e5b-abe65ecae15b" providerId="ADAL" clId="{65123C54-3A2B-497A-B4DF-AA9B011C3E82}" dt="2023-02-25T04:06:00.791" v="898" actId="1076"/>
          <ac:picMkLst>
            <pc:docMk/>
            <pc:sldMk cId="3937262370" sldId="281"/>
            <ac:picMk id="85" creationId="{63C23833-9187-4C9A-958D-8EA0DCB036C5}"/>
          </ac:picMkLst>
        </pc:picChg>
        <pc:picChg chg="add del mod">
          <ac:chgData name="Xuanbo" userId="52a29cb4-095e-4b88-8e5b-abe65ecae15b" providerId="ADAL" clId="{65123C54-3A2B-497A-B4DF-AA9B011C3E82}" dt="2023-02-25T04:05:20.056" v="889" actId="21"/>
          <ac:picMkLst>
            <pc:docMk/>
            <pc:sldMk cId="3937262370" sldId="281"/>
            <ac:picMk id="88" creationId="{0E9B75C3-7B4B-437C-8B2E-6A5456F7B46F}"/>
          </ac:picMkLst>
        </pc:picChg>
        <pc:picChg chg="add mod">
          <ac:chgData name="Xuanbo" userId="52a29cb4-095e-4b88-8e5b-abe65ecae15b" providerId="ADAL" clId="{65123C54-3A2B-497A-B4DF-AA9B011C3E82}" dt="2023-02-25T04:06:54.159" v="916" actId="1076"/>
          <ac:picMkLst>
            <pc:docMk/>
            <pc:sldMk cId="3937262370" sldId="281"/>
            <ac:picMk id="89" creationId="{FA887291-F18A-4151-8E57-DEC78FC587BA}"/>
          </ac:picMkLst>
        </pc:picChg>
        <pc:picChg chg="add del mod">
          <ac:chgData name="Xuanbo" userId="52a29cb4-095e-4b88-8e5b-abe65ecae15b" providerId="ADAL" clId="{65123C54-3A2B-497A-B4DF-AA9B011C3E82}" dt="2023-02-25T04:06:35.344" v="909" actId="478"/>
          <ac:picMkLst>
            <pc:docMk/>
            <pc:sldMk cId="3937262370" sldId="281"/>
            <ac:picMk id="90" creationId="{1F4B482D-1ECF-4BD1-99CF-7DED6852D6A4}"/>
          </ac:picMkLst>
        </pc:picChg>
        <pc:picChg chg="add del mod">
          <ac:chgData name="Xuanbo" userId="52a29cb4-095e-4b88-8e5b-abe65ecae15b" providerId="ADAL" clId="{65123C54-3A2B-497A-B4DF-AA9B011C3E82}" dt="2023-02-25T04:07:55.564" v="923" actId="478"/>
          <ac:picMkLst>
            <pc:docMk/>
            <pc:sldMk cId="3937262370" sldId="281"/>
            <ac:picMk id="92" creationId="{C92625A0-02C2-4467-860E-9676ACE682CC}"/>
          </ac:picMkLst>
        </pc:picChg>
        <pc:picChg chg="add del mod">
          <ac:chgData name="Xuanbo" userId="52a29cb4-095e-4b88-8e5b-abe65ecae15b" providerId="ADAL" clId="{65123C54-3A2B-497A-B4DF-AA9B011C3E82}" dt="2023-02-25T04:06:17.498" v="904"/>
          <ac:picMkLst>
            <pc:docMk/>
            <pc:sldMk cId="3937262370" sldId="281"/>
            <ac:picMk id="93" creationId="{1A51AEC9-E2E1-415B-9D8B-263AE1DAF545}"/>
          </ac:picMkLst>
        </pc:picChg>
        <pc:picChg chg="add del mod">
          <ac:chgData name="Xuanbo" userId="52a29cb4-095e-4b88-8e5b-abe65ecae15b" providerId="ADAL" clId="{65123C54-3A2B-497A-B4DF-AA9B011C3E82}" dt="2023-02-25T04:06:34.313" v="908" actId="21"/>
          <ac:picMkLst>
            <pc:docMk/>
            <pc:sldMk cId="3937262370" sldId="281"/>
            <ac:picMk id="94" creationId="{D4F7467A-D641-4AF0-9C27-A7F0C1006762}"/>
          </ac:picMkLst>
        </pc:picChg>
        <pc:picChg chg="add mod">
          <ac:chgData name="Xuanbo" userId="52a29cb4-095e-4b88-8e5b-abe65ecae15b" providerId="ADAL" clId="{65123C54-3A2B-497A-B4DF-AA9B011C3E82}" dt="2023-02-25T04:06:42.391" v="911" actId="1076"/>
          <ac:picMkLst>
            <pc:docMk/>
            <pc:sldMk cId="3937262370" sldId="281"/>
            <ac:picMk id="95" creationId="{1E3A6C72-AB32-48AC-B5FA-06DAA80A311B}"/>
          </ac:picMkLst>
        </pc:picChg>
        <pc:picChg chg="add del mod">
          <ac:chgData name="Xuanbo" userId="52a29cb4-095e-4b88-8e5b-abe65ecae15b" providerId="ADAL" clId="{65123C54-3A2B-497A-B4DF-AA9B011C3E82}" dt="2023-02-25T04:07:54.408" v="922" actId="21"/>
          <ac:picMkLst>
            <pc:docMk/>
            <pc:sldMk cId="3937262370" sldId="281"/>
            <ac:picMk id="98" creationId="{6AF9378E-62EA-4E99-B101-BABEB445DEA2}"/>
          </ac:picMkLst>
        </pc:picChg>
        <pc:picChg chg="add mod">
          <ac:chgData name="Xuanbo" userId="52a29cb4-095e-4b88-8e5b-abe65ecae15b" providerId="ADAL" clId="{65123C54-3A2B-497A-B4DF-AA9B011C3E82}" dt="2023-02-25T04:07:55.845" v="924"/>
          <ac:picMkLst>
            <pc:docMk/>
            <pc:sldMk cId="3937262370" sldId="281"/>
            <ac:picMk id="99" creationId="{C19C742A-A85F-41F1-B135-7457196F459B}"/>
          </ac:picMkLst>
        </pc:picChg>
      </pc:sldChg>
      <pc:sldChg chg="delSp new del mod">
        <pc:chgData name="Xuanbo" userId="52a29cb4-095e-4b88-8e5b-abe65ecae15b" providerId="ADAL" clId="{65123C54-3A2B-497A-B4DF-AA9B011C3E82}" dt="2023-02-25T03:22:32.370" v="340" actId="2696"/>
        <pc:sldMkLst>
          <pc:docMk/>
          <pc:sldMk cId="348370398" sldId="282"/>
        </pc:sldMkLst>
        <pc:spChg chg="del">
          <ac:chgData name="Xuanbo" userId="52a29cb4-095e-4b88-8e5b-abe65ecae15b" providerId="ADAL" clId="{65123C54-3A2B-497A-B4DF-AA9B011C3E82}" dt="2023-02-25T03:22:25.321" v="338" actId="21"/>
          <ac:spMkLst>
            <pc:docMk/>
            <pc:sldMk cId="348370398" sldId="282"/>
            <ac:spMk id="2" creationId="{ED3B2D64-82EA-4DA4-9DF4-FA8124518553}"/>
          </ac:spMkLst>
        </pc:spChg>
        <pc:spChg chg="del">
          <ac:chgData name="Xuanbo" userId="52a29cb4-095e-4b88-8e5b-abe65ecae15b" providerId="ADAL" clId="{65123C54-3A2B-497A-B4DF-AA9B011C3E82}" dt="2023-02-25T03:22:25.321" v="338" actId="21"/>
          <ac:spMkLst>
            <pc:docMk/>
            <pc:sldMk cId="348370398" sldId="282"/>
            <ac:spMk id="3" creationId="{EA62710C-E91D-49CA-A346-FCF0CEBFF1DE}"/>
          </ac:spMkLst>
        </pc:spChg>
      </pc:sldChg>
      <pc:sldChg chg="add del">
        <pc:chgData name="Xuanbo" userId="52a29cb4-095e-4b88-8e5b-abe65ecae15b" providerId="ADAL" clId="{65123C54-3A2B-497A-B4DF-AA9B011C3E82}" dt="2023-02-25T02:58:01.277" v="82"/>
        <pc:sldMkLst>
          <pc:docMk/>
          <pc:sldMk cId="1376990341" sldId="282"/>
        </pc:sldMkLst>
      </pc:sldChg>
      <pc:sldChg chg="addSp modSp add del mod ord">
        <pc:chgData name="Xuanbo" userId="52a29cb4-095e-4b88-8e5b-abe65ecae15b" providerId="ADAL" clId="{65123C54-3A2B-497A-B4DF-AA9B011C3E82}" dt="2023-02-25T03:27:32.530" v="381" actId="2696"/>
        <pc:sldMkLst>
          <pc:docMk/>
          <pc:sldMk cId="203031728" sldId="283"/>
        </pc:sldMkLst>
        <pc:spChg chg="mod">
          <ac:chgData name="Xuanbo" userId="52a29cb4-095e-4b88-8e5b-abe65ecae15b" providerId="ADAL" clId="{65123C54-3A2B-497A-B4DF-AA9B011C3E82}" dt="2023-02-25T03:22:36.849" v="341" actId="164"/>
          <ac:spMkLst>
            <pc:docMk/>
            <pc:sldMk cId="203031728" sldId="283"/>
            <ac:spMk id="22" creationId="{D0463110-1BE6-4AD2-B61E-D66E7AD5D652}"/>
          </ac:spMkLst>
        </pc:spChg>
        <pc:spChg chg="mod">
          <ac:chgData name="Xuanbo" userId="52a29cb4-095e-4b88-8e5b-abe65ecae15b" providerId="ADAL" clId="{65123C54-3A2B-497A-B4DF-AA9B011C3E82}" dt="2023-02-25T03:22:36.849" v="341" actId="164"/>
          <ac:spMkLst>
            <pc:docMk/>
            <pc:sldMk cId="203031728" sldId="283"/>
            <ac:spMk id="23" creationId="{8B91EA4E-AC2E-4FAC-9557-ED0F59628B4D}"/>
          </ac:spMkLst>
        </pc:spChg>
        <pc:spChg chg="mod">
          <ac:chgData name="Xuanbo" userId="52a29cb4-095e-4b88-8e5b-abe65ecae15b" providerId="ADAL" clId="{65123C54-3A2B-497A-B4DF-AA9B011C3E82}" dt="2023-02-25T03:22:36.849" v="341" actId="164"/>
          <ac:spMkLst>
            <pc:docMk/>
            <pc:sldMk cId="203031728" sldId="283"/>
            <ac:spMk id="24" creationId="{C933FE7B-AC5C-4BE0-847B-B2F9CAB35683}"/>
          </ac:spMkLst>
        </pc:spChg>
        <pc:spChg chg="mod">
          <ac:chgData name="Xuanbo" userId="52a29cb4-095e-4b88-8e5b-abe65ecae15b" providerId="ADAL" clId="{65123C54-3A2B-497A-B4DF-AA9B011C3E82}" dt="2023-02-25T03:26:49.241" v="377" actId="20577"/>
          <ac:spMkLst>
            <pc:docMk/>
            <pc:sldMk cId="203031728" sldId="283"/>
            <ac:spMk id="26" creationId="{B63555BD-091A-418A-B8C9-C4B5FCBBC2DF}"/>
          </ac:spMkLst>
        </pc:spChg>
        <pc:spChg chg="mod">
          <ac:chgData name="Xuanbo" userId="52a29cb4-095e-4b88-8e5b-abe65ecae15b" providerId="ADAL" clId="{65123C54-3A2B-497A-B4DF-AA9B011C3E82}" dt="2023-02-25T03:22:36.849" v="341" actId="164"/>
          <ac:spMkLst>
            <pc:docMk/>
            <pc:sldMk cId="203031728" sldId="283"/>
            <ac:spMk id="47" creationId="{E40705AB-0984-4629-B5CB-44E7ABE2FAC9}"/>
          </ac:spMkLst>
        </pc:spChg>
        <pc:spChg chg="mod">
          <ac:chgData name="Xuanbo" userId="52a29cb4-095e-4b88-8e5b-abe65ecae15b" providerId="ADAL" clId="{65123C54-3A2B-497A-B4DF-AA9B011C3E82}" dt="2023-02-25T03:22:36.849" v="341" actId="164"/>
          <ac:spMkLst>
            <pc:docMk/>
            <pc:sldMk cId="203031728" sldId="283"/>
            <ac:spMk id="48" creationId="{0308F88C-6913-43F6-BBE2-9515A4EE16B4}"/>
          </ac:spMkLst>
        </pc:spChg>
        <pc:spChg chg="mod">
          <ac:chgData name="Xuanbo" userId="52a29cb4-095e-4b88-8e5b-abe65ecae15b" providerId="ADAL" clId="{65123C54-3A2B-497A-B4DF-AA9B011C3E82}" dt="2023-02-25T03:22:36.849" v="341" actId="164"/>
          <ac:spMkLst>
            <pc:docMk/>
            <pc:sldMk cId="203031728" sldId="283"/>
            <ac:spMk id="49" creationId="{D240B8A0-78D2-4696-B3DC-51B2A5035DF9}"/>
          </ac:spMkLst>
        </pc:spChg>
        <pc:spChg chg="mod">
          <ac:chgData name="Xuanbo" userId="52a29cb4-095e-4b88-8e5b-abe65ecae15b" providerId="ADAL" clId="{65123C54-3A2B-497A-B4DF-AA9B011C3E82}" dt="2023-02-25T03:22:36.849" v="341" actId="164"/>
          <ac:spMkLst>
            <pc:docMk/>
            <pc:sldMk cId="203031728" sldId="283"/>
            <ac:spMk id="50" creationId="{70DA898E-00B1-47CC-A4B0-646E58989B17}"/>
          </ac:spMkLst>
        </pc:spChg>
        <pc:spChg chg="mod">
          <ac:chgData name="Xuanbo" userId="52a29cb4-095e-4b88-8e5b-abe65ecae15b" providerId="ADAL" clId="{65123C54-3A2B-497A-B4DF-AA9B011C3E82}" dt="2023-02-25T03:22:36.849" v="341" actId="164"/>
          <ac:spMkLst>
            <pc:docMk/>
            <pc:sldMk cId="203031728" sldId="283"/>
            <ac:spMk id="52" creationId="{CBF52781-1FE9-4E22-B6A1-974222AEFC20}"/>
          </ac:spMkLst>
        </pc:spChg>
        <pc:grpChg chg="add mod">
          <ac:chgData name="Xuanbo" userId="52a29cb4-095e-4b88-8e5b-abe65ecae15b" providerId="ADAL" clId="{65123C54-3A2B-497A-B4DF-AA9B011C3E82}" dt="2023-02-25T03:22:39.817" v="343" actId="14100"/>
          <ac:grpSpMkLst>
            <pc:docMk/>
            <pc:sldMk cId="203031728" sldId="283"/>
            <ac:grpSpMk id="2" creationId="{DDD9DE5C-B3BE-497C-82E8-72904B600F6C}"/>
          </ac:grpSpMkLst>
        </pc:grpChg>
        <pc:picChg chg="mod">
          <ac:chgData name="Xuanbo" userId="52a29cb4-095e-4b88-8e5b-abe65ecae15b" providerId="ADAL" clId="{65123C54-3A2B-497A-B4DF-AA9B011C3E82}" dt="2023-02-25T03:22:36.849" v="341" actId="164"/>
          <ac:picMkLst>
            <pc:docMk/>
            <pc:sldMk cId="203031728" sldId="283"/>
            <ac:picMk id="17" creationId="{294785BF-AFE7-48D6-B9FB-896ECD3F1A9C}"/>
          </ac:picMkLst>
        </pc:picChg>
        <pc:picChg chg="mod">
          <ac:chgData name="Xuanbo" userId="52a29cb4-095e-4b88-8e5b-abe65ecae15b" providerId="ADAL" clId="{65123C54-3A2B-497A-B4DF-AA9B011C3E82}" dt="2023-02-25T03:22:36.849" v="341" actId="164"/>
          <ac:picMkLst>
            <pc:docMk/>
            <pc:sldMk cId="203031728" sldId="283"/>
            <ac:picMk id="19" creationId="{3223B9AD-DB61-4384-86A5-ED3C524E419C}"/>
          </ac:picMkLst>
        </pc:picChg>
        <pc:picChg chg="mod">
          <ac:chgData name="Xuanbo" userId="52a29cb4-095e-4b88-8e5b-abe65ecae15b" providerId="ADAL" clId="{65123C54-3A2B-497A-B4DF-AA9B011C3E82}" dt="2023-02-25T03:22:36.849" v="341" actId="164"/>
          <ac:picMkLst>
            <pc:docMk/>
            <pc:sldMk cId="203031728" sldId="283"/>
            <ac:picMk id="21" creationId="{5E6D28A9-7837-451C-8E87-649B0BBE8A80}"/>
          </ac:picMkLst>
        </pc:picChg>
        <pc:picChg chg="mod">
          <ac:chgData name="Xuanbo" userId="52a29cb4-095e-4b88-8e5b-abe65ecae15b" providerId="ADAL" clId="{65123C54-3A2B-497A-B4DF-AA9B011C3E82}" dt="2023-02-25T03:22:36.849" v="341" actId="164"/>
          <ac:picMkLst>
            <pc:docMk/>
            <pc:sldMk cId="203031728" sldId="283"/>
            <ac:picMk id="44" creationId="{1192E6D1-80B4-4DD7-BB81-2F993D251573}"/>
          </ac:picMkLst>
        </pc:picChg>
        <pc:picChg chg="mod">
          <ac:chgData name="Xuanbo" userId="52a29cb4-095e-4b88-8e5b-abe65ecae15b" providerId="ADAL" clId="{65123C54-3A2B-497A-B4DF-AA9B011C3E82}" dt="2023-02-25T03:22:36.849" v="341" actId="164"/>
          <ac:picMkLst>
            <pc:docMk/>
            <pc:sldMk cId="203031728" sldId="283"/>
            <ac:picMk id="45" creationId="{FF026D34-95DA-4F64-AFDE-870779514DA3}"/>
          </ac:picMkLst>
        </pc:picChg>
        <pc:picChg chg="mod">
          <ac:chgData name="Xuanbo" userId="52a29cb4-095e-4b88-8e5b-abe65ecae15b" providerId="ADAL" clId="{65123C54-3A2B-497A-B4DF-AA9B011C3E82}" dt="2023-02-25T03:22:36.849" v="341" actId="164"/>
          <ac:picMkLst>
            <pc:docMk/>
            <pc:sldMk cId="203031728" sldId="283"/>
            <ac:picMk id="46" creationId="{262A764D-F388-4837-B1C1-930723D12C2C}"/>
          </ac:picMkLst>
        </pc:picChg>
      </pc:sldChg>
      <pc:sldChg chg="addSp delSp modSp add del mod ord">
        <pc:chgData name="Xuanbo" userId="52a29cb4-095e-4b88-8e5b-abe65ecae15b" providerId="ADAL" clId="{65123C54-3A2B-497A-B4DF-AA9B011C3E82}" dt="2023-02-25T04:02:55.119" v="866" actId="2696"/>
        <pc:sldMkLst>
          <pc:docMk/>
          <pc:sldMk cId="3226388805" sldId="284"/>
        </pc:sldMkLst>
        <pc:spChg chg="add mod">
          <ac:chgData name="Xuanbo" userId="52a29cb4-095e-4b88-8e5b-abe65ecae15b" providerId="ADAL" clId="{65123C54-3A2B-497A-B4DF-AA9B011C3E82}" dt="2023-02-25T03:31:19.722" v="558" actId="1076"/>
          <ac:spMkLst>
            <pc:docMk/>
            <pc:sldMk cId="3226388805" sldId="284"/>
            <ac:spMk id="20" creationId="{BEDCF0EB-E319-4B3D-B5AE-F1D16BA4F322}"/>
          </ac:spMkLst>
        </pc:spChg>
        <pc:spChg chg="add del mod topLvl">
          <ac:chgData name="Xuanbo" userId="52a29cb4-095e-4b88-8e5b-abe65ecae15b" providerId="ADAL" clId="{65123C54-3A2B-497A-B4DF-AA9B011C3E82}" dt="2023-02-25T03:41:39.586" v="789" actId="21"/>
          <ac:spMkLst>
            <pc:docMk/>
            <pc:sldMk cId="3226388805" sldId="284"/>
            <ac:spMk id="22" creationId="{D0463110-1BE6-4AD2-B61E-D66E7AD5D652}"/>
          </ac:spMkLst>
        </pc:spChg>
        <pc:spChg chg="add del mod topLvl">
          <ac:chgData name="Xuanbo" userId="52a29cb4-095e-4b88-8e5b-abe65ecae15b" providerId="ADAL" clId="{65123C54-3A2B-497A-B4DF-AA9B011C3E82}" dt="2023-02-25T03:41:39.586" v="789" actId="21"/>
          <ac:spMkLst>
            <pc:docMk/>
            <pc:sldMk cId="3226388805" sldId="284"/>
            <ac:spMk id="23" creationId="{8B91EA4E-AC2E-4FAC-9557-ED0F59628B4D}"/>
          </ac:spMkLst>
        </pc:spChg>
        <pc:spChg chg="add del mod topLvl">
          <ac:chgData name="Xuanbo" userId="52a29cb4-095e-4b88-8e5b-abe65ecae15b" providerId="ADAL" clId="{65123C54-3A2B-497A-B4DF-AA9B011C3E82}" dt="2023-02-25T03:41:39.586" v="789" actId="21"/>
          <ac:spMkLst>
            <pc:docMk/>
            <pc:sldMk cId="3226388805" sldId="284"/>
            <ac:spMk id="24" creationId="{C933FE7B-AC5C-4BE0-847B-B2F9CAB35683}"/>
          </ac:spMkLst>
        </pc:spChg>
        <pc:spChg chg="mod">
          <ac:chgData name="Xuanbo" userId="52a29cb4-095e-4b88-8e5b-abe65ecae15b" providerId="ADAL" clId="{65123C54-3A2B-497A-B4DF-AA9B011C3E82}" dt="2023-02-25T04:00:58.061" v="839" actId="20577"/>
          <ac:spMkLst>
            <pc:docMk/>
            <pc:sldMk cId="3226388805" sldId="284"/>
            <ac:spMk id="25" creationId="{F26C7A7A-8282-4013-8264-2112BA75689E}"/>
          </ac:spMkLst>
        </pc:spChg>
        <pc:spChg chg="del mod">
          <ac:chgData name="Xuanbo" userId="52a29cb4-095e-4b88-8e5b-abe65ecae15b" providerId="ADAL" clId="{65123C54-3A2B-497A-B4DF-AA9B011C3E82}" dt="2023-02-25T04:02:37.207" v="861" actId="478"/>
          <ac:spMkLst>
            <pc:docMk/>
            <pc:sldMk cId="3226388805" sldId="284"/>
            <ac:spMk id="26" creationId="{B63555BD-091A-418A-B8C9-C4B5FCBBC2DF}"/>
          </ac:spMkLst>
        </pc:spChg>
        <pc:spChg chg="add mod">
          <ac:chgData name="Xuanbo" userId="52a29cb4-095e-4b88-8e5b-abe65ecae15b" providerId="ADAL" clId="{65123C54-3A2B-497A-B4DF-AA9B011C3E82}" dt="2023-02-25T03:31:38.574" v="573" actId="20577"/>
          <ac:spMkLst>
            <pc:docMk/>
            <pc:sldMk cId="3226388805" sldId="284"/>
            <ac:spMk id="27" creationId="{271118DB-4173-44AE-A843-B48C60D553B2}"/>
          </ac:spMkLst>
        </pc:spChg>
        <pc:spChg chg="add mod">
          <ac:chgData name="Xuanbo" userId="52a29cb4-095e-4b88-8e5b-abe65ecae15b" providerId="ADAL" clId="{65123C54-3A2B-497A-B4DF-AA9B011C3E82}" dt="2023-02-25T04:02:44.101" v="863" actId="20577"/>
          <ac:spMkLst>
            <pc:docMk/>
            <pc:sldMk cId="3226388805" sldId="284"/>
            <ac:spMk id="28" creationId="{7D15C54E-74C0-4251-A790-2D8674A3F956}"/>
          </ac:spMkLst>
        </pc:spChg>
        <pc:spChg chg="add del mod topLvl">
          <ac:chgData name="Xuanbo" userId="52a29cb4-095e-4b88-8e5b-abe65ecae15b" providerId="ADAL" clId="{65123C54-3A2B-497A-B4DF-AA9B011C3E82}" dt="2023-02-25T03:41:39.586" v="789" actId="21"/>
          <ac:spMkLst>
            <pc:docMk/>
            <pc:sldMk cId="3226388805" sldId="284"/>
            <ac:spMk id="47" creationId="{E40705AB-0984-4629-B5CB-44E7ABE2FAC9}"/>
          </ac:spMkLst>
        </pc:spChg>
        <pc:spChg chg="add del mod topLvl">
          <ac:chgData name="Xuanbo" userId="52a29cb4-095e-4b88-8e5b-abe65ecae15b" providerId="ADAL" clId="{65123C54-3A2B-497A-B4DF-AA9B011C3E82}" dt="2023-02-25T03:41:39.586" v="789" actId="21"/>
          <ac:spMkLst>
            <pc:docMk/>
            <pc:sldMk cId="3226388805" sldId="284"/>
            <ac:spMk id="48" creationId="{0308F88C-6913-43F6-BBE2-9515A4EE16B4}"/>
          </ac:spMkLst>
        </pc:spChg>
        <pc:spChg chg="add del mod topLvl">
          <ac:chgData name="Xuanbo" userId="52a29cb4-095e-4b88-8e5b-abe65ecae15b" providerId="ADAL" clId="{65123C54-3A2B-497A-B4DF-AA9B011C3E82}" dt="2023-02-25T03:41:39.586" v="789" actId="21"/>
          <ac:spMkLst>
            <pc:docMk/>
            <pc:sldMk cId="3226388805" sldId="284"/>
            <ac:spMk id="49" creationId="{D240B8A0-78D2-4696-B3DC-51B2A5035DF9}"/>
          </ac:spMkLst>
        </pc:spChg>
        <pc:spChg chg="mod topLvl">
          <ac:chgData name="Xuanbo" userId="52a29cb4-095e-4b88-8e5b-abe65ecae15b" providerId="ADAL" clId="{65123C54-3A2B-497A-B4DF-AA9B011C3E82}" dt="2023-02-25T03:33:58.149" v="746" actId="114"/>
          <ac:spMkLst>
            <pc:docMk/>
            <pc:sldMk cId="3226388805" sldId="284"/>
            <ac:spMk id="50" creationId="{70DA898E-00B1-47CC-A4B0-646E58989B17}"/>
          </ac:spMkLst>
        </pc:spChg>
        <pc:spChg chg="mod topLvl">
          <ac:chgData name="Xuanbo" userId="52a29cb4-095e-4b88-8e5b-abe65ecae15b" providerId="ADAL" clId="{65123C54-3A2B-497A-B4DF-AA9B011C3E82}" dt="2023-02-25T03:33:52.920" v="744"/>
          <ac:spMkLst>
            <pc:docMk/>
            <pc:sldMk cId="3226388805" sldId="284"/>
            <ac:spMk id="52" creationId="{CBF52781-1FE9-4E22-B6A1-974222AEFC20}"/>
          </ac:spMkLst>
        </pc:spChg>
        <pc:grpChg chg="del">
          <ac:chgData name="Xuanbo" userId="52a29cb4-095e-4b88-8e5b-abe65ecae15b" providerId="ADAL" clId="{65123C54-3A2B-497A-B4DF-AA9B011C3E82}" dt="2023-02-25T03:26:44.803" v="376" actId="165"/>
          <ac:grpSpMkLst>
            <pc:docMk/>
            <pc:sldMk cId="3226388805" sldId="284"/>
            <ac:grpSpMk id="2" creationId="{DDD9DE5C-B3BE-497C-82E8-72904B600F6C}"/>
          </ac:grpSpMkLst>
        </pc:grpChg>
        <pc:picChg chg="add del mod topLvl">
          <ac:chgData name="Xuanbo" userId="52a29cb4-095e-4b88-8e5b-abe65ecae15b" providerId="ADAL" clId="{65123C54-3A2B-497A-B4DF-AA9B011C3E82}" dt="2023-02-25T04:02:48.445" v="864" actId="14826"/>
          <ac:picMkLst>
            <pc:docMk/>
            <pc:sldMk cId="3226388805" sldId="284"/>
            <ac:picMk id="17" creationId="{294785BF-AFE7-48D6-B9FB-896ECD3F1A9C}"/>
          </ac:picMkLst>
        </pc:picChg>
        <pc:picChg chg="add del mod topLvl">
          <ac:chgData name="Xuanbo" userId="52a29cb4-095e-4b88-8e5b-abe65ecae15b" providerId="ADAL" clId="{65123C54-3A2B-497A-B4DF-AA9B011C3E82}" dt="2023-02-25T03:41:39.586" v="789" actId="21"/>
          <ac:picMkLst>
            <pc:docMk/>
            <pc:sldMk cId="3226388805" sldId="284"/>
            <ac:picMk id="19" creationId="{3223B9AD-DB61-4384-86A5-ED3C524E419C}"/>
          </ac:picMkLst>
        </pc:picChg>
        <pc:picChg chg="add del mod topLvl">
          <ac:chgData name="Xuanbo" userId="52a29cb4-095e-4b88-8e5b-abe65ecae15b" providerId="ADAL" clId="{65123C54-3A2B-497A-B4DF-AA9B011C3E82}" dt="2023-02-25T03:41:39.586" v="789" actId="21"/>
          <ac:picMkLst>
            <pc:docMk/>
            <pc:sldMk cId="3226388805" sldId="284"/>
            <ac:picMk id="21" creationId="{5E6D28A9-7837-451C-8E87-649B0BBE8A80}"/>
          </ac:picMkLst>
        </pc:picChg>
        <pc:picChg chg="add del mod topLvl">
          <ac:chgData name="Xuanbo" userId="52a29cb4-095e-4b88-8e5b-abe65ecae15b" providerId="ADAL" clId="{65123C54-3A2B-497A-B4DF-AA9B011C3E82}" dt="2023-02-25T03:41:39.586" v="789" actId="21"/>
          <ac:picMkLst>
            <pc:docMk/>
            <pc:sldMk cId="3226388805" sldId="284"/>
            <ac:picMk id="44" creationId="{1192E6D1-80B4-4DD7-BB81-2F993D251573}"/>
          </ac:picMkLst>
        </pc:picChg>
        <pc:picChg chg="add del mod topLvl">
          <ac:chgData name="Xuanbo" userId="52a29cb4-095e-4b88-8e5b-abe65ecae15b" providerId="ADAL" clId="{65123C54-3A2B-497A-B4DF-AA9B011C3E82}" dt="2023-02-25T03:41:39.586" v="789" actId="21"/>
          <ac:picMkLst>
            <pc:docMk/>
            <pc:sldMk cId="3226388805" sldId="284"/>
            <ac:picMk id="45" creationId="{FF026D34-95DA-4F64-AFDE-870779514DA3}"/>
          </ac:picMkLst>
        </pc:picChg>
        <pc:picChg chg="add del mod topLvl">
          <ac:chgData name="Xuanbo" userId="52a29cb4-095e-4b88-8e5b-abe65ecae15b" providerId="ADAL" clId="{65123C54-3A2B-497A-B4DF-AA9B011C3E82}" dt="2023-02-25T03:41:39.586" v="789" actId="21"/>
          <ac:picMkLst>
            <pc:docMk/>
            <pc:sldMk cId="3226388805" sldId="284"/>
            <ac:picMk id="46" creationId="{262A764D-F388-4837-B1C1-930723D12C2C}"/>
          </ac:picMkLst>
        </pc:picChg>
      </pc:sldChg>
      <pc:sldChg chg="addSp delSp modSp add mod">
        <pc:chgData name="Xuanbo" userId="52a29cb4-095e-4b88-8e5b-abe65ecae15b" providerId="ADAL" clId="{65123C54-3A2B-497A-B4DF-AA9B011C3E82}" dt="2023-02-25T05:20:20.925" v="2159" actId="1076"/>
        <pc:sldMkLst>
          <pc:docMk/>
          <pc:sldMk cId="3205100391" sldId="285"/>
        </pc:sldMkLst>
        <pc:spChg chg="del">
          <ac:chgData name="Xuanbo" userId="52a29cb4-095e-4b88-8e5b-abe65ecae15b" providerId="ADAL" clId="{65123C54-3A2B-497A-B4DF-AA9B011C3E82}" dt="2023-02-25T05:20:16.563" v="2157" actId="478"/>
          <ac:spMkLst>
            <pc:docMk/>
            <pc:sldMk cId="3205100391" sldId="285"/>
            <ac:spMk id="20" creationId="{BEDCF0EB-E319-4B3D-B5AE-F1D16BA4F322}"/>
          </ac:spMkLst>
        </pc:spChg>
        <pc:spChg chg="del">
          <ac:chgData name="Xuanbo" userId="52a29cb4-095e-4b88-8e5b-abe65ecae15b" providerId="ADAL" clId="{65123C54-3A2B-497A-B4DF-AA9B011C3E82}" dt="2023-02-25T03:43:50.815" v="821" actId="478"/>
          <ac:spMkLst>
            <pc:docMk/>
            <pc:sldMk cId="3205100391" sldId="285"/>
            <ac:spMk id="25" creationId="{F26C7A7A-8282-4013-8264-2112BA75689E}"/>
          </ac:spMkLst>
        </pc:spChg>
        <pc:spChg chg="mod">
          <ac:chgData name="Xuanbo" userId="52a29cb4-095e-4b88-8e5b-abe65ecae15b" providerId="ADAL" clId="{65123C54-3A2B-497A-B4DF-AA9B011C3E82}" dt="2023-02-25T04:47:56.470" v="1481" actId="20577"/>
          <ac:spMkLst>
            <pc:docMk/>
            <pc:sldMk cId="3205100391" sldId="285"/>
            <ac:spMk id="26" creationId="{B63555BD-091A-418A-B8C9-C4B5FCBBC2DF}"/>
          </ac:spMkLst>
        </pc:spChg>
        <pc:spChg chg="del">
          <ac:chgData name="Xuanbo" userId="52a29cb4-095e-4b88-8e5b-abe65ecae15b" providerId="ADAL" clId="{65123C54-3A2B-497A-B4DF-AA9B011C3E82}" dt="2023-02-25T05:20:16.563" v="2157" actId="478"/>
          <ac:spMkLst>
            <pc:docMk/>
            <pc:sldMk cId="3205100391" sldId="285"/>
            <ac:spMk id="27" creationId="{271118DB-4173-44AE-A843-B48C60D553B2}"/>
          </ac:spMkLst>
        </pc:spChg>
        <pc:spChg chg="add del">
          <ac:chgData name="Xuanbo" userId="52a29cb4-095e-4b88-8e5b-abe65ecae15b" providerId="ADAL" clId="{65123C54-3A2B-497A-B4DF-AA9B011C3E82}" dt="2023-02-25T03:43:51.949" v="823" actId="22"/>
          <ac:spMkLst>
            <pc:docMk/>
            <pc:sldMk cId="3205100391" sldId="285"/>
            <ac:spMk id="28" creationId="{2CF7C38A-A67A-4389-9BA6-382D11929C5C}"/>
          </ac:spMkLst>
        </pc:spChg>
        <pc:spChg chg="add del mod">
          <ac:chgData name="Xuanbo" userId="52a29cb4-095e-4b88-8e5b-abe65ecae15b" providerId="ADAL" clId="{65123C54-3A2B-497A-B4DF-AA9B011C3E82}" dt="2023-02-25T04:47:53.782" v="1479" actId="478"/>
          <ac:spMkLst>
            <pc:docMk/>
            <pc:sldMk cId="3205100391" sldId="285"/>
            <ac:spMk id="29" creationId="{46B83020-FD8D-40EB-A05C-EE069246E6A8}"/>
          </ac:spMkLst>
        </pc:spChg>
        <pc:spChg chg="add mod">
          <ac:chgData name="Xuanbo" userId="52a29cb4-095e-4b88-8e5b-abe65ecae15b" providerId="ADAL" clId="{65123C54-3A2B-497A-B4DF-AA9B011C3E82}" dt="2023-02-25T04:47:54.016" v="1480"/>
          <ac:spMkLst>
            <pc:docMk/>
            <pc:sldMk cId="3205100391" sldId="285"/>
            <ac:spMk id="30" creationId="{273F6101-899E-4431-BC0E-115BA228A63D}"/>
          </ac:spMkLst>
        </pc:spChg>
        <pc:spChg chg="add mod">
          <ac:chgData name="Xuanbo" userId="52a29cb4-095e-4b88-8e5b-abe65ecae15b" providerId="ADAL" clId="{65123C54-3A2B-497A-B4DF-AA9B011C3E82}" dt="2023-02-25T05:20:20.925" v="2159" actId="1076"/>
          <ac:spMkLst>
            <pc:docMk/>
            <pc:sldMk cId="3205100391" sldId="285"/>
            <ac:spMk id="31" creationId="{18D79A9F-6147-47E1-8464-8D4A66F678B1}"/>
          </ac:spMkLst>
        </pc:spChg>
        <pc:spChg chg="add mod">
          <ac:chgData name="Xuanbo" userId="52a29cb4-095e-4b88-8e5b-abe65ecae15b" providerId="ADAL" clId="{65123C54-3A2B-497A-B4DF-AA9B011C3E82}" dt="2023-02-25T05:20:20.925" v="2159" actId="1076"/>
          <ac:spMkLst>
            <pc:docMk/>
            <pc:sldMk cId="3205100391" sldId="285"/>
            <ac:spMk id="32" creationId="{2D771828-CF16-4CAF-B8A8-0DCF0AAC8615}"/>
          </ac:spMkLst>
        </pc:spChg>
        <pc:picChg chg="mod">
          <ac:chgData name="Xuanbo" userId="52a29cb4-095e-4b88-8e5b-abe65ecae15b" providerId="ADAL" clId="{65123C54-3A2B-497A-B4DF-AA9B011C3E82}" dt="2023-02-25T04:02:17.803" v="855" actId="1076"/>
          <ac:picMkLst>
            <pc:docMk/>
            <pc:sldMk cId="3205100391" sldId="285"/>
            <ac:picMk id="17" creationId="{294785BF-AFE7-48D6-B9FB-896ECD3F1A9C}"/>
          </ac:picMkLst>
        </pc:picChg>
        <pc:picChg chg="mod">
          <ac:chgData name="Xuanbo" userId="52a29cb4-095e-4b88-8e5b-abe65ecae15b" providerId="ADAL" clId="{65123C54-3A2B-497A-B4DF-AA9B011C3E82}" dt="2023-02-25T04:02:17.803" v="855" actId="1076"/>
          <ac:picMkLst>
            <pc:docMk/>
            <pc:sldMk cId="3205100391" sldId="285"/>
            <ac:picMk id="19" creationId="{3223B9AD-DB61-4384-86A5-ED3C524E419C}"/>
          </ac:picMkLst>
        </pc:picChg>
        <pc:picChg chg="mod">
          <ac:chgData name="Xuanbo" userId="52a29cb4-095e-4b88-8e5b-abe65ecae15b" providerId="ADAL" clId="{65123C54-3A2B-497A-B4DF-AA9B011C3E82}" dt="2023-02-25T04:02:17.803" v="855" actId="1076"/>
          <ac:picMkLst>
            <pc:docMk/>
            <pc:sldMk cId="3205100391" sldId="285"/>
            <ac:picMk id="21" creationId="{5E6D28A9-7837-451C-8E87-649B0BBE8A80}"/>
          </ac:picMkLst>
        </pc:picChg>
        <pc:picChg chg="mod">
          <ac:chgData name="Xuanbo" userId="52a29cb4-095e-4b88-8e5b-abe65ecae15b" providerId="ADAL" clId="{65123C54-3A2B-497A-B4DF-AA9B011C3E82}" dt="2023-02-25T04:02:17.803" v="855" actId="1076"/>
          <ac:picMkLst>
            <pc:docMk/>
            <pc:sldMk cId="3205100391" sldId="285"/>
            <ac:picMk id="44" creationId="{1192E6D1-80B4-4DD7-BB81-2F993D251573}"/>
          </ac:picMkLst>
        </pc:picChg>
        <pc:picChg chg="mod">
          <ac:chgData name="Xuanbo" userId="52a29cb4-095e-4b88-8e5b-abe65ecae15b" providerId="ADAL" clId="{65123C54-3A2B-497A-B4DF-AA9B011C3E82}" dt="2023-02-25T04:02:17.803" v="855" actId="1076"/>
          <ac:picMkLst>
            <pc:docMk/>
            <pc:sldMk cId="3205100391" sldId="285"/>
            <ac:picMk id="45" creationId="{FF026D34-95DA-4F64-AFDE-870779514DA3}"/>
          </ac:picMkLst>
        </pc:picChg>
        <pc:picChg chg="mod">
          <ac:chgData name="Xuanbo" userId="52a29cb4-095e-4b88-8e5b-abe65ecae15b" providerId="ADAL" clId="{65123C54-3A2B-497A-B4DF-AA9B011C3E82}" dt="2023-02-25T04:02:17.803" v="855" actId="1076"/>
          <ac:picMkLst>
            <pc:docMk/>
            <pc:sldMk cId="3205100391" sldId="285"/>
            <ac:picMk id="46" creationId="{262A764D-F388-4837-B1C1-930723D12C2C}"/>
          </ac:picMkLst>
        </pc:picChg>
      </pc:sldChg>
      <pc:sldChg chg="addSp delSp modSp add mod">
        <pc:chgData name="Xuanbo" userId="52a29cb4-095e-4b88-8e5b-abe65ecae15b" providerId="ADAL" clId="{65123C54-3A2B-497A-B4DF-AA9B011C3E82}" dt="2023-02-25T05:20:09.176" v="2154"/>
        <pc:sldMkLst>
          <pc:docMk/>
          <pc:sldMk cId="3659128109" sldId="286"/>
        </pc:sldMkLst>
        <pc:spChg chg="del">
          <ac:chgData name="Xuanbo" userId="52a29cb4-095e-4b88-8e5b-abe65ecae15b" providerId="ADAL" clId="{65123C54-3A2B-497A-B4DF-AA9B011C3E82}" dt="2023-02-25T05:20:08.864" v="2153" actId="478"/>
          <ac:spMkLst>
            <pc:docMk/>
            <pc:sldMk cId="3659128109" sldId="286"/>
            <ac:spMk id="20" creationId="{BEDCF0EB-E319-4B3D-B5AE-F1D16BA4F322}"/>
          </ac:spMkLst>
        </pc:spChg>
        <pc:spChg chg="del mod">
          <ac:chgData name="Xuanbo" userId="52a29cb4-095e-4b88-8e5b-abe65ecae15b" providerId="ADAL" clId="{65123C54-3A2B-497A-B4DF-AA9B011C3E82}" dt="2023-02-25T04:47:07.754" v="1455" actId="478"/>
          <ac:spMkLst>
            <pc:docMk/>
            <pc:sldMk cId="3659128109" sldId="286"/>
            <ac:spMk id="25" creationId="{F26C7A7A-8282-4013-8264-2112BA75689E}"/>
          </ac:spMkLst>
        </pc:spChg>
        <pc:spChg chg="mod">
          <ac:chgData name="Xuanbo" userId="52a29cb4-095e-4b88-8e5b-abe65ecae15b" providerId="ADAL" clId="{65123C54-3A2B-497A-B4DF-AA9B011C3E82}" dt="2023-02-25T04:47:15.052" v="1458" actId="20577"/>
          <ac:spMkLst>
            <pc:docMk/>
            <pc:sldMk cId="3659128109" sldId="286"/>
            <ac:spMk id="26" creationId="{B63555BD-091A-418A-B8C9-C4B5FCBBC2DF}"/>
          </ac:spMkLst>
        </pc:spChg>
        <pc:spChg chg="del">
          <ac:chgData name="Xuanbo" userId="52a29cb4-095e-4b88-8e5b-abe65ecae15b" providerId="ADAL" clId="{65123C54-3A2B-497A-B4DF-AA9B011C3E82}" dt="2023-02-25T05:20:08.864" v="2153" actId="478"/>
          <ac:spMkLst>
            <pc:docMk/>
            <pc:sldMk cId="3659128109" sldId="286"/>
            <ac:spMk id="27" creationId="{271118DB-4173-44AE-A843-B48C60D553B2}"/>
          </ac:spMkLst>
        </pc:spChg>
        <pc:spChg chg="add mod">
          <ac:chgData name="Xuanbo" userId="52a29cb4-095e-4b88-8e5b-abe65ecae15b" providerId="ADAL" clId="{65123C54-3A2B-497A-B4DF-AA9B011C3E82}" dt="2023-02-25T04:47:07.988" v="1456"/>
          <ac:spMkLst>
            <pc:docMk/>
            <pc:sldMk cId="3659128109" sldId="286"/>
            <ac:spMk id="28" creationId="{922DBBC8-1109-4217-9231-55AF0CF83D36}"/>
          </ac:spMkLst>
        </pc:spChg>
        <pc:spChg chg="add mod">
          <ac:chgData name="Xuanbo" userId="52a29cb4-095e-4b88-8e5b-abe65ecae15b" providerId="ADAL" clId="{65123C54-3A2B-497A-B4DF-AA9B011C3E82}" dt="2023-02-25T05:20:09.176" v="2154"/>
          <ac:spMkLst>
            <pc:docMk/>
            <pc:sldMk cId="3659128109" sldId="286"/>
            <ac:spMk id="29" creationId="{A01AC972-3FC7-47B5-9008-8FF72D985804}"/>
          </ac:spMkLst>
        </pc:spChg>
        <pc:spChg chg="add mod">
          <ac:chgData name="Xuanbo" userId="52a29cb4-095e-4b88-8e5b-abe65ecae15b" providerId="ADAL" clId="{65123C54-3A2B-497A-B4DF-AA9B011C3E82}" dt="2023-02-25T05:20:09.176" v="2154"/>
          <ac:spMkLst>
            <pc:docMk/>
            <pc:sldMk cId="3659128109" sldId="286"/>
            <ac:spMk id="30" creationId="{688CAD43-2E7D-4103-9483-0D7A3DDF9551}"/>
          </ac:spMkLst>
        </pc:spChg>
      </pc:sldChg>
      <pc:sldChg chg="addSp delSp modSp add mod">
        <pc:chgData name="Xuanbo" userId="52a29cb4-095e-4b88-8e5b-abe65ecae15b" providerId="ADAL" clId="{65123C54-3A2B-497A-B4DF-AA9B011C3E82}" dt="2023-02-25T05:20:12.782" v="2156"/>
        <pc:sldMkLst>
          <pc:docMk/>
          <pc:sldMk cId="1638628009" sldId="287"/>
        </pc:sldMkLst>
        <pc:spChg chg="del">
          <ac:chgData name="Xuanbo" userId="52a29cb4-095e-4b88-8e5b-abe65ecae15b" providerId="ADAL" clId="{65123C54-3A2B-497A-B4DF-AA9B011C3E82}" dt="2023-02-25T05:20:12.563" v="2155" actId="478"/>
          <ac:spMkLst>
            <pc:docMk/>
            <pc:sldMk cId="1638628009" sldId="287"/>
            <ac:spMk id="20" creationId="{BEDCF0EB-E319-4B3D-B5AE-F1D16BA4F322}"/>
          </ac:spMkLst>
        </pc:spChg>
        <pc:spChg chg="add mod">
          <ac:chgData name="Xuanbo" userId="52a29cb4-095e-4b88-8e5b-abe65ecae15b" providerId="ADAL" clId="{65123C54-3A2B-497A-B4DF-AA9B011C3E82}" dt="2023-02-25T04:47:25.224" v="1460"/>
          <ac:spMkLst>
            <pc:docMk/>
            <pc:sldMk cId="1638628009" sldId="287"/>
            <ac:spMk id="25" creationId="{92D08940-3B0A-4EB5-A522-062ECB13C248}"/>
          </ac:spMkLst>
        </pc:spChg>
        <pc:spChg chg="mod">
          <ac:chgData name="Xuanbo" userId="52a29cb4-095e-4b88-8e5b-abe65ecae15b" providerId="ADAL" clId="{65123C54-3A2B-497A-B4DF-AA9B011C3E82}" dt="2023-02-25T04:47:29.616" v="1461" actId="20577"/>
          <ac:spMkLst>
            <pc:docMk/>
            <pc:sldMk cId="1638628009" sldId="287"/>
            <ac:spMk id="26" creationId="{B63555BD-091A-418A-B8C9-C4B5FCBBC2DF}"/>
          </ac:spMkLst>
        </pc:spChg>
        <pc:spChg chg="del">
          <ac:chgData name="Xuanbo" userId="52a29cb4-095e-4b88-8e5b-abe65ecae15b" providerId="ADAL" clId="{65123C54-3A2B-497A-B4DF-AA9B011C3E82}" dt="2023-02-25T05:20:12.563" v="2155" actId="478"/>
          <ac:spMkLst>
            <pc:docMk/>
            <pc:sldMk cId="1638628009" sldId="287"/>
            <ac:spMk id="27" creationId="{271118DB-4173-44AE-A843-B48C60D553B2}"/>
          </ac:spMkLst>
        </pc:spChg>
        <pc:spChg chg="add mod">
          <ac:chgData name="Xuanbo" userId="52a29cb4-095e-4b88-8e5b-abe65ecae15b" providerId="ADAL" clId="{65123C54-3A2B-497A-B4DF-AA9B011C3E82}" dt="2023-02-25T05:20:12.782" v="2156"/>
          <ac:spMkLst>
            <pc:docMk/>
            <pc:sldMk cId="1638628009" sldId="287"/>
            <ac:spMk id="28" creationId="{F4A3976F-ADEA-46AA-85CA-DB9CF9489364}"/>
          </ac:spMkLst>
        </pc:spChg>
        <pc:spChg chg="del mod">
          <ac:chgData name="Xuanbo" userId="52a29cb4-095e-4b88-8e5b-abe65ecae15b" providerId="ADAL" clId="{65123C54-3A2B-497A-B4DF-AA9B011C3E82}" dt="2023-02-25T04:47:24.959" v="1459" actId="478"/>
          <ac:spMkLst>
            <pc:docMk/>
            <pc:sldMk cId="1638628009" sldId="287"/>
            <ac:spMk id="29" creationId="{46B83020-FD8D-40EB-A05C-EE069246E6A8}"/>
          </ac:spMkLst>
        </pc:spChg>
        <pc:spChg chg="add mod">
          <ac:chgData name="Xuanbo" userId="52a29cb4-095e-4b88-8e5b-abe65ecae15b" providerId="ADAL" clId="{65123C54-3A2B-497A-B4DF-AA9B011C3E82}" dt="2023-02-25T05:20:12.782" v="2156"/>
          <ac:spMkLst>
            <pc:docMk/>
            <pc:sldMk cId="1638628009" sldId="287"/>
            <ac:spMk id="30" creationId="{51820BCE-465E-4A3F-AE2A-C2F24E87ED35}"/>
          </ac:spMkLst>
        </pc:spChg>
      </pc:sldChg>
      <pc:sldChg chg="addSp delSp modSp add mod">
        <pc:chgData name="Xuanbo" userId="52a29cb4-095e-4b88-8e5b-abe65ecae15b" providerId="ADAL" clId="{65123C54-3A2B-497A-B4DF-AA9B011C3E82}" dt="2023-02-25T04:47:38.181" v="1465" actId="20577"/>
        <pc:sldMkLst>
          <pc:docMk/>
          <pc:sldMk cId="40255601" sldId="288"/>
        </pc:sldMkLst>
        <pc:spChg chg="add mod">
          <ac:chgData name="Xuanbo" userId="52a29cb4-095e-4b88-8e5b-abe65ecae15b" providerId="ADAL" clId="{65123C54-3A2B-497A-B4DF-AA9B011C3E82}" dt="2023-02-25T04:47:32.650" v="1463"/>
          <ac:spMkLst>
            <pc:docMk/>
            <pc:sldMk cId="40255601" sldId="288"/>
            <ac:spMk id="14" creationId="{EFD17720-0333-4680-B718-9988089C44F5}"/>
          </ac:spMkLst>
        </pc:spChg>
        <pc:spChg chg="mod">
          <ac:chgData name="Xuanbo" userId="52a29cb4-095e-4b88-8e5b-abe65ecae15b" providerId="ADAL" clId="{65123C54-3A2B-497A-B4DF-AA9B011C3E82}" dt="2023-02-25T04:47:35.759" v="1464" actId="20577"/>
          <ac:spMkLst>
            <pc:docMk/>
            <pc:sldMk cId="40255601" sldId="288"/>
            <ac:spMk id="79" creationId="{96B7A4B9-2C8C-47BF-8174-75A4D6ED865D}"/>
          </ac:spMkLst>
        </pc:spChg>
        <pc:spChg chg="mod">
          <ac:chgData name="Xuanbo" userId="52a29cb4-095e-4b88-8e5b-abe65ecae15b" providerId="ADAL" clId="{65123C54-3A2B-497A-B4DF-AA9B011C3E82}" dt="2023-02-25T04:47:38.181" v="1465" actId="20577"/>
          <ac:spMkLst>
            <pc:docMk/>
            <pc:sldMk cId="40255601" sldId="288"/>
            <ac:spMk id="83" creationId="{27824A7A-2499-49C3-B95C-B35B274075FE}"/>
          </ac:spMkLst>
        </pc:spChg>
        <pc:spChg chg="del mod">
          <ac:chgData name="Xuanbo" userId="52a29cb4-095e-4b88-8e5b-abe65ecae15b" providerId="ADAL" clId="{65123C54-3A2B-497A-B4DF-AA9B011C3E82}" dt="2023-02-25T04:47:32.447" v="1462" actId="478"/>
          <ac:spMkLst>
            <pc:docMk/>
            <pc:sldMk cId="40255601" sldId="288"/>
            <ac:spMk id="84" creationId="{F01B2B1F-D344-4FFE-BD9C-3FEA5DDA5538}"/>
          </ac:spMkLst>
        </pc:spChg>
        <pc:picChg chg="add del mod">
          <ac:chgData name="Xuanbo" userId="52a29cb4-095e-4b88-8e5b-abe65ecae15b" providerId="ADAL" clId="{65123C54-3A2B-497A-B4DF-AA9B011C3E82}" dt="2023-02-25T04:10:59.967" v="944" actId="21"/>
          <ac:picMkLst>
            <pc:docMk/>
            <pc:sldMk cId="40255601" sldId="288"/>
            <ac:picMk id="2" creationId="{A2B4B2D4-3150-4736-8C1C-6F56C6B15B3C}"/>
          </ac:picMkLst>
        </pc:picChg>
        <pc:picChg chg="add del">
          <ac:chgData name="Xuanbo" userId="52a29cb4-095e-4b88-8e5b-abe65ecae15b" providerId="ADAL" clId="{65123C54-3A2B-497A-B4DF-AA9B011C3E82}" dt="2023-02-25T04:11:12.543" v="948"/>
          <ac:picMkLst>
            <pc:docMk/>
            <pc:sldMk cId="40255601" sldId="288"/>
            <ac:picMk id="3" creationId="{33EF95BD-50B8-426A-AD9B-1B3D4A55AD13}"/>
          </ac:picMkLst>
        </pc:picChg>
        <pc:picChg chg="add del mod">
          <ac:chgData name="Xuanbo" userId="52a29cb4-095e-4b88-8e5b-abe65ecae15b" providerId="ADAL" clId="{65123C54-3A2B-497A-B4DF-AA9B011C3E82}" dt="2023-02-25T04:11:20.811" v="952" actId="21"/>
          <ac:picMkLst>
            <pc:docMk/>
            <pc:sldMk cId="40255601" sldId="288"/>
            <ac:picMk id="4" creationId="{65C51E8F-8969-4002-A893-8F41827C0030}"/>
          </ac:picMkLst>
        </pc:picChg>
        <pc:picChg chg="add del mod">
          <ac:chgData name="Xuanbo" userId="52a29cb4-095e-4b88-8e5b-abe65ecae15b" providerId="ADAL" clId="{65123C54-3A2B-497A-B4DF-AA9B011C3E82}" dt="2023-02-25T04:11:21.796" v="953" actId="478"/>
          <ac:picMkLst>
            <pc:docMk/>
            <pc:sldMk cId="40255601" sldId="288"/>
            <ac:picMk id="10" creationId="{1AAC7919-A422-4B68-9980-5F5112D2AD01}"/>
          </ac:picMkLst>
        </pc:picChg>
        <pc:picChg chg="add mod">
          <ac:chgData name="Xuanbo" userId="52a29cb4-095e-4b88-8e5b-abe65ecae15b" providerId="ADAL" clId="{65123C54-3A2B-497A-B4DF-AA9B011C3E82}" dt="2023-02-25T04:11:22.045" v="954"/>
          <ac:picMkLst>
            <pc:docMk/>
            <pc:sldMk cId="40255601" sldId="288"/>
            <ac:picMk id="13" creationId="{FD53ED91-CCAA-4674-9F04-3DDB49C7E1B5}"/>
          </ac:picMkLst>
        </pc:picChg>
        <pc:picChg chg="del">
          <ac:chgData name="Xuanbo" userId="52a29cb4-095e-4b88-8e5b-abe65ecae15b" providerId="ADAL" clId="{65123C54-3A2B-497A-B4DF-AA9B011C3E82}" dt="2023-02-25T04:11:00.951" v="945" actId="478"/>
          <ac:picMkLst>
            <pc:docMk/>
            <pc:sldMk cId="40255601" sldId="288"/>
            <ac:picMk id="81" creationId="{970C4074-4F90-4152-95ED-106F0F5097C8}"/>
          </ac:picMkLst>
        </pc:picChg>
        <pc:picChg chg="mod">
          <ac:chgData name="Xuanbo" userId="52a29cb4-095e-4b88-8e5b-abe65ecae15b" providerId="ADAL" clId="{65123C54-3A2B-497A-B4DF-AA9B011C3E82}" dt="2023-02-25T04:10:57.326" v="942" actId="1076"/>
          <ac:picMkLst>
            <pc:docMk/>
            <pc:sldMk cId="40255601" sldId="288"/>
            <ac:picMk id="82" creationId="{8FB036D2-A396-4830-B74E-7B087AEAF545}"/>
          </ac:picMkLst>
        </pc:picChg>
      </pc:sldChg>
      <pc:sldChg chg="addSp delSp modSp add mod">
        <pc:chgData name="Xuanbo" userId="52a29cb4-095e-4b88-8e5b-abe65ecae15b" providerId="ADAL" clId="{65123C54-3A2B-497A-B4DF-AA9B011C3E82}" dt="2023-02-25T05:20:27.956" v="2161"/>
        <pc:sldMkLst>
          <pc:docMk/>
          <pc:sldMk cId="1977343308" sldId="289"/>
        </pc:sldMkLst>
        <pc:spChg chg="del">
          <ac:chgData name="Xuanbo" userId="52a29cb4-095e-4b88-8e5b-abe65ecae15b" providerId="ADAL" clId="{65123C54-3A2B-497A-B4DF-AA9B011C3E82}" dt="2023-02-25T05:20:27.706" v="2160" actId="478"/>
          <ac:spMkLst>
            <pc:docMk/>
            <pc:sldMk cId="1977343308" sldId="289"/>
            <ac:spMk id="20" creationId="{BEDCF0EB-E319-4B3D-B5AE-F1D16BA4F322}"/>
          </ac:spMkLst>
        </pc:spChg>
        <pc:spChg chg="add mod">
          <ac:chgData name="Xuanbo" userId="52a29cb4-095e-4b88-8e5b-abe65ecae15b" providerId="ADAL" clId="{65123C54-3A2B-497A-B4DF-AA9B011C3E82}" dt="2023-02-25T04:48:00.141" v="1483"/>
          <ac:spMkLst>
            <pc:docMk/>
            <pc:sldMk cId="1977343308" sldId="289"/>
            <ac:spMk id="25" creationId="{713931C5-2635-4DEF-9BD2-97A962FEEB27}"/>
          </ac:spMkLst>
        </pc:spChg>
        <pc:spChg chg="mod">
          <ac:chgData name="Xuanbo" userId="52a29cb4-095e-4b88-8e5b-abe65ecae15b" providerId="ADAL" clId="{65123C54-3A2B-497A-B4DF-AA9B011C3E82}" dt="2023-02-25T04:48:03.095" v="1484" actId="20577"/>
          <ac:spMkLst>
            <pc:docMk/>
            <pc:sldMk cId="1977343308" sldId="289"/>
            <ac:spMk id="26" creationId="{B63555BD-091A-418A-B8C9-C4B5FCBBC2DF}"/>
          </ac:spMkLst>
        </pc:spChg>
        <pc:spChg chg="del">
          <ac:chgData name="Xuanbo" userId="52a29cb4-095e-4b88-8e5b-abe65ecae15b" providerId="ADAL" clId="{65123C54-3A2B-497A-B4DF-AA9B011C3E82}" dt="2023-02-25T05:20:27.706" v="2160" actId="478"/>
          <ac:spMkLst>
            <pc:docMk/>
            <pc:sldMk cId="1977343308" sldId="289"/>
            <ac:spMk id="27" creationId="{271118DB-4173-44AE-A843-B48C60D553B2}"/>
          </ac:spMkLst>
        </pc:spChg>
        <pc:spChg chg="add mod">
          <ac:chgData name="Xuanbo" userId="52a29cb4-095e-4b88-8e5b-abe65ecae15b" providerId="ADAL" clId="{65123C54-3A2B-497A-B4DF-AA9B011C3E82}" dt="2023-02-25T05:20:27.956" v="2161"/>
          <ac:spMkLst>
            <pc:docMk/>
            <pc:sldMk cId="1977343308" sldId="289"/>
            <ac:spMk id="28" creationId="{B3409C14-EB70-4071-BAA7-2895B2199F17}"/>
          </ac:spMkLst>
        </pc:spChg>
        <pc:spChg chg="del mod">
          <ac:chgData name="Xuanbo" userId="52a29cb4-095e-4b88-8e5b-abe65ecae15b" providerId="ADAL" clId="{65123C54-3A2B-497A-B4DF-AA9B011C3E82}" dt="2023-02-25T04:47:59.923" v="1482" actId="478"/>
          <ac:spMkLst>
            <pc:docMk/>
            <pc:sldMk cId="1977343308" sldId="289"/>
            <ac:spMk id="29" creationId="{46B83020-FD8D-40EB-A05C-EE069246E6A8}"/>
          </ac:spMkLst>
        </pc:spChg>
        <pc:spChg chg="add mod">
          <ac:chgData name="Xuanbo" userId="52a29cb4-095e-4b88-8e5b-abe65ecae15b" providerId="ADAL" clId="{65123C54-3A2B-497A-B4DF-AA9B011C3E82}" dt="2023-02-25T05:20:27.956" v="2161"/>
          <ac:spMkLst>
            <pc:docMk/>
            <pc:sldMk cId="1977343308" sldId="289"/>
            <ac:spMk id="30" creationId="{67C97333-E816-4513-8E12-E0BFC30EF1B9}"/>
          </ac:spMkLst>
        </pc:spChg>
        <pc:picChg chg="mod">
          <ac:chgData name="Xuanbo" userId="52a29cb4-095e-4b88-8e5b-abe65ecae15b" providerId="ADAL" clId="{65123C54-3A2B-497A-B4DF-AA9B011C3E82}" dt="2023-02-25T04:03:11.383" v="870" actId="14826"/>
          <ac:picMkLst>
            <pc:docMk/>
            <pc:sldMk cId="1977343308" sldId="289"/>
            <ac:picMk id="17" creationId="{294785BF-AFE7-48D6-B9FB-896ECD3F1A9C}"/>
          </ac:picMkLst>
        </pc:picChg>
        <pc:picChg chg="mod">
          <ac:chgData name="Xuanbo" userId="52a29cb4-095e-4b88-8e5b-abe65ecae15b" providerId="ADAL" clId="{65123C54-3A2B-497A-B4DF-AA9B011C3E82}" dt="2023-02-25T04:03:16.762" v="871" actId="14826"/>
          <ac:picMkLst>
            <pc:docMk/>
            <pc:sldMk cId="1977343308" sldId="289"/>
            <ac:picMk id="19" creationId="{3223B9AD-DB61-4384-86A5-ED3C524E419C}"/>
          </ac:picMkLst>
        </pc:picChg>
        <pc:picChg chg="mod">
          <ac:chgData name="Xuanbo" userId="52a29cb4-095e-4b88-8e5b-abe65ecae15b" providerId="ADAL" clId="{65123C54-3A2B-497A-B4DF-AA9B011C3E82}" dt="2023-02-25T04:03:22.308" v="872" actId="14826"/>
          <ac:picMkLst>
            <pc:docMk/>
            <pc:sldMk cId="1977343308" sldId="289"/>
            <ac:picMk id="21" creationId="{5E6D28A9-7837-451C-8E87-649B0BBE8A80}"/>
          </ac:picMkLst>
        </pc:picChg>
        <pc:picChg chg="mod">
          <ac:chgData name="Xuanbo" userId="52a29cb4-095e-4b88-8e5b-abe65ecae15b" providerId="ADAL" clId="{65123C54-3A2B-497A-B4DF-AA9B011C3E82}" dt="2023-02-25T04:03:26.458" v="873" actId="14826"/>
          <ac:picMkLst>
            <pc:docMk/>
            <pc:sldMk cId="1977343308" sldId="289"/>
            <ac:picMk id="44" creationId="{1192E6D1-80B4-4DD7-BB81-2F993D251573}"/>
          </ac:picMkLst>
        </pc:picChg>
        <pc:picChg chg="mod">
          <ac:chgData name="Xuanbo" userId="52a29cb4-095e-4b88-8e5b-abe65ecae15b" providerId="ADAL" clId="{65123C54-3A2B-497A-B4DF-AA9B011C3E82}" dt="2023-02-25T04:03:29.770" v="874" actId="14826"/>
          <ac:picMkLst>
            <pc:docMk/>
            <pc:sldMk cId="1977343308" sldId="289"/>
            <ac:picMk id="45" creationId="{FF026D34-95DA-4F64-AFDE-870779514DA3}"/>
          </ac:picMkLst>
        </pc:picChg>
        <pc:picChg chg="mod">
          <ac:chgData name="Xuanbo" userId="52a29cb4-095e-4b88-8e5b-abe65ecae15b" providerId="ADAL" clId="{65123C54-3A2B-497A-B4DF-AA9B011C3E82}" dt="2023-02-25T04:03:33.993" v="875" actId="14826"/>
          <ac:picMkLst>
            <pc:docMk/>
            <pc:sldMk cId="1977343308" sldId="289"/>
            <ac:picMk id="46" creationId="{262A764D-F388-4837-B1C1-930723D12C2C}"/>
          </ac:picMkLst>
        </pc:picChg>
      </pc:sldChg>
      <pc:sldChg chg="addSp delSp modSp add mod">
        <pc:chgData name="Xuanbo" userId="52a29cb4-095e-4b88-8e5b-abe65ecae15b" providerId="ADAL" clId="{65123C54-3A2B-497A-B4DF-AA9B011C3E82}" dt="2023-02-25T04:47:50.032" v="1478" actId="20577"/>
        <pc:sldMkLst>
          <pc:docMk/>
          <pc:sldMk cId="533808150" sldId="290"/>
        </pc:sldMkLst>
        <pc:spChg chg="add mod">
          <ac:chgData name="Xuanbo" userId="52a29cb4-095e-4b88-8e5b-abe65ecae15b" providerId="ADAL" clId="{65123C54-3A2B-497A-B4DF-AA9B011C3E82}" dt="2023-02-25T04:47:50.032" v="1478" actId="20577"/>
          <ac:spMkLst>
            <pc:docMk/>
            <pc:sldMk cId="533808150" sldId="290"/>
            <ac:spMk id="11" creationId="{92D00160-59CC-4C4D-A61E-9569724DD102}"/>
          </ac:spMkLst>
        </pc:spChg>
        <pc:spChg chg="del mod">
          <ac:chgData name="Xuanbo" userId="52a29cb4-095e-4b88-8e5b-abe65ecae15b" providerId="ADAL" clId="{65123C54-3A2B-497A-B4DF-AA9B011C3E82}" dt="2023-02-25T04:47:41.464" v="1466" actId="478"/>
          <ac:spMkLst>
            <pc:docMk/>
            <pc:sldMk cId="533808150" sldId="290"/>
            <ac:spMk id="35" creationId="{13B8C6FD-BB8E-4DFA-A967-E7DDF6EC3321}"/>
          </ac:spMkLst>
        </pc:spChg>
        <pc:picChg chg="add del mod">
          <ac:chgData name="Xuanbo" userId="52a29cb4-095e-4b88-8e5b-abe65ecae15b" providerId="ADAL" clId="{65123C54-3A2B-497A-B4DF-AA9B011C3E82}" dt="2023-02-25T04:09:18.915" v="934" actId="21"/>
          <ac:picMkLst>
            <pc:docMk/>
            <pc:sldMk cId="533808150" sldId="290"/>
            <ac:picMk id="3" creationId="{92B0DF36-BD98-476B-82E2-3FB78F64B3EA}"/>
          </ac:picMkLst>
        </pc:picChg>
        <pc:picChg chg="del">
          <ac:chgData name="Xuanbo" userId="52a29cb4-095e-4b88-8e5b-abe65ecae15b" providerId="ADAL" clId="{65123C54-3A2B-497A-B4DF-AA9B011C3E82}" dt="2023-02-25T04:09:19.900" v="935" actId="478"/>
          <ac:picMkLst>
            <pc:docMk/>
            <pc:sldMk cId="533808150" sldId="290"/>
            <ac:picMk id="4" creationId="{3D0DDB47-9CA0-4C64-B2A0-E3857027C779}"/>
          </ac:picMkLst>
        </pc:picChg>
        <pc:picChg chg="add del mod">
          <ac:chgData name="Xuanbo" userId="52a29cb4-095e-4b88-8e5b-abe65ecae15b" providerId="ADAL" clId="{65123C54-3A2B-497A-B4DF-AA9B011C3E82}" dt="2023-02-25T04:09:36.734" v="937" actId="478"/>
          <ac:picMkLst>
            <pc:docMk/>
            <pc:sldMk cId="533808150" sldId="290"/>
            <ac:picMk id="6" creationId="{7B179EA6-4D47-4C05-87D9-61F19A0220E9}"/>
          </ac:picMkLst>
        </pc:picChg>
        <pc:picChg chg="add del">
          <ac:chgData name="Xuanbo" userId="52a29cb4-095e-4b88-8e5b-abe65ecae15b" providerId="ADAL" clId="{65123C54-3A2B-497A-B4DF-AA9B011C3E82}" dt="2023-02-25T04:15:54.701" v="980" actId="21"/>
          <ac:picMkLst>
            <pc:docMk/>
            <pc:sldMk cId="533808150" sldId="290"/>
            <ac:picMk id="7" creationId="{1B0EFFDA-7DB9-4BD6-903B-38A50ED15140}"/>
          </ac:picMkLst>
        </pc:picChg>
        <pc:picChg chg="add">
          <ac:chgData name="Xuanbo" userId="52a29cb4-095e-4b88-8e5b-abe65ecae15b" providerId="ADAL" clId="{65123C54-3A2B-497A-B4DF-AA9B011C3E82}" dt="2023-02-25T04:16:34.289" v="986" actId="22"/>
          <ac:picMkLst>
            <pc:docMk/>
            <pc:sldMk cId="533808150" sldId="290"/>
            <ac:picMk id="9" creationId="{904F1D35-83B5-47CF-875C-9CD14E8BCD42}"/>
          </ac:picMkLst>
        </pc:picChg>
      </pc:sldChg>
      <pc:sldChg chg="add del">
        <pc:chgData name="Xuanbo" userId="52a29cb4-095e-4b88-8e5b-abe65ecae15b" providerId="ADAL" clId="{65123C54-3A2B-497A-B4DF-AA9B011C3E82}" dt="2023-02-25T04:08:25.134" v="927"/>
        <pc:sldMkLst>
          <pc:docMk/>
          <pc:sldMk cId="1005263631" sldId="290"/>
        </pc:sldMkLst>
      </pc:sldChg>
      <pc:sldChg chg="new del">
        <pc:chgData name="Xuanbo" userId="52a29cb4-095e-4b88-8e5b-abe65ecae15b" providerId="ADAL" clId="{65123C54-3A2B-497A-B4DF-AA9B011C3E82}" dt="2023-02-25T04:23:49.171" v="1077" actId="47"/>
        <pc:sldMkLst>
          <pc:docMk/>
          <pc:sldMk cId="1698533550" sldId="291"/>
        </pc:sldMkLst>
      </pc:sldChg>
      <pc:sldChg chg="addSp delSp modSp add mod">
        <pc:chgData name="Xuanbo" userId="52a29cb4-095e-4b88-8e5b-abe65ecae15b" providerId="ADAL" clId="{65123C54-3A2B-497A-B4DF-AA9B011C3E82}" dt="2023-02-25T04:46:21.671" v="1430" actId="20577"/>
        <pc:sldMkLst>
          <pc:docMk/>
          <pc:sldMk cId="1666293371" sldId="292"/>
        </pc:sldMkLst>
        <pc:spChg chg="add del mod">
          <ac:chgData name="Xuanbo" userId="52a29cb4-095e-4b88-8e5b-abe65ecae15b" providerId="ADAL" clId="{65123C54-3A2B-497A-B4DF-AA9B011C3E82}" dt="2023-02-25T04:46:08.224" v="1418" actId="21"/>
          <ac:spMkLst>
            <pc:docMk/>
            <pc:sldMk cId="1666293371" sldId="292"/>
            <ac:spMk id="6" creationId="{C277F89B-83A9-4C04-B5F7-51DDF95F1D65}"/>
          </ac:spMkLst>
        </pc:spChg>
        <pc:spChg chg="add mod">
          <ac:chgData name="Xuanbo" userId="52a29cb4-095e-4b88-8e5b-abe65ecae15b" providerId="ADAL" clId="{65123C54-3A2B-497A-B4DF-AA9B011C3E82}" dt="2023-02-25T04:46:21.671" v="1430" actId="20577"/>
          <ac:spMkLst>
            <pc:docMk/>
            <pc:sldMk cId="1666293371" sldId="292"/>
            <ac:spMk id="7" creationId="{7D6C4428-B079-4976-BC75-D390EBA39177}"/>
          </ac:spMkLst>
        </pc:spChg>
        <pc:spChg chg="del mod">
          <ac:chgData name="Xuanbo" userId="52a29cb4-095e-4b88-8e5b-abe65ecae15b" providerId="ADAL" clId="{65123C54-3A2B-497A-B4DF-AA9B011C3E82}" dt="2023-02-25T04:46:09.193" v="1419" actId="478"/>
          <ac:spMkLst>
            <pc:docMk/>
            <pc:sldMk cId="1666293371" sldId="292"/>
            <ac:spMk id="35" creationId="{13B8C6FD-BB8E-4DFA-A967-E7DDF6EC3321}"/>
          </ac:spMkLst>
        </pc:spChg>
        <pc:picChg chg="add">
          <ac:chgData name="Xuanbo" userId="52a29cb4-095e-4b88-8e5b-abe65ecae15b" providerId="ADAL" clId="{65123C54-3A2B-497A-B4DF-AA9B011C3E82}" dt="2023-02-25T04:14:53.053" v="959" actId="22"/>
          <ac:picMkLst>
            <pc:docMk/>
            <pc:sldMk cId="1666293371" sldId="292"/>
            <ac:picMk id="3" creationId="{45221502-6D49-4207-94E1-3996F73B76E6}"/>
          </ac:picMkLst>
        </pc:picChg>
        <pc:picChg chg="del">
          <ac:chgData name="Xuanbo" userId="52a29cb4-095e-4b88-8e5b-abe65ecae15b" providerId="ADAL" clId="{65123C54-3A2B-497A-B4DF-AA9B011C3E82}" dt="2023-02-25T04:14:52.756" v="958" actId="478"/>
          <ac:picMkLst>
            <pc:docMk/>
            <pc:sldMk cId="1666293371" sldId="292"/>
            <ac:picMk id="4" creationId="{3D0DDB47-9CA0-4C64-B2A0-E3857027C779}"/>
          </ac:picMkLst>
        </pc:picChg>
      </pc:sldChg>
      <pc:sldChg chg="addSp delSp modSp add del mod">
        <pc:chgData name="Xuanbo" userId="52a29cb4-095e-4b88-8e5b-abe65ecae15b" providerId="ADAL" clId="{65123C54-3A2B-497A-B4DF-AA9B011C3E82}" dt="2023-02-25T04:45:26.429" v="1399" actId="2696"/>
        <pc:sldMkLst>
          <pc:docMk/>
          <pc:sldMk cId="2249379403" sldId="293"/>
        </pc:sldMkLst>
        <pc:spChg chg="del">
          <ac:chgData name="Xuanbo" userId="52a29cb4-095e-4b88-8e5b-abe65ecae15b" providerId="ADAL" clId="{65123C54-3A2B-497A-B4DF-AA9B011C3E82}" dt="2023-02-25T04:44:26.352" v="1370" actId="21"/>
          <ac:spMkLst>
            <pc:docMk/>
            <pc:sldMk cId="2249379403" sldId="293"/>
            <ac:spMk id="22" creationId="{D0463110-1BE6-4AD2-B61E-D66E7AD5D652}"/>
          </ac:spMkLst>
        </pc:spChg>
        <pc:spChg chg="del">
          <ac:chgData name="Xuanbo" userId="52a29cb4-095e-4b88-8e5b-abe65ecae15b" providerId="ADAL" clId="{65123C54-3A2B-497A-B4DF-AA9B011C3E82}" dt="2023-02-25T04:44:26.352" v="1370" actId="21"/>
          <ac:spMkLst>
            <pc:docMk/>
            <pc:sldMk cId="2249379403" sldId="293"/>
            <ac:spMk id="23" creationId="{8B91EA4E-AC2E-4FAC-9557-ED0F59628B4D}"/>
          </ac:spMkLst>
        </pc:spChg>
        <pc:spChg chg="del">
          <ac:chgData name="Xuanbo" userId="52a29cb4-095e-4b88-8e5b-abe65ecae15b" providerId="ADAL" clId="{65123C54-3A2B-497A-B4DF-AA9B011C3E82}" dt="2023-02-25T04:44:26.352" v="1370" actId="21"/>
          <ac:spMkLst>
            <pc:docMk/>
            <pc:sldMk cId="2249379403" sldId="293"/>
            <ac:spMk id="24" creationId="{C933FE7B-AC5C-4BE0-847B-B2F9CAB35683}"/>
          </ac:spMkLst>
        </pc:spChg>
        <pc:spChg chg="mod">
          <ac:chgData name="Xuanbo" userId="52a29cb4-095e-4b88-8e5b-abe65ecae15b" providerId="ADAL" clId="{65123C54-3A2B-497A-B4DF-AA9B011C3E82}" dt="2023-02-25T04:25:11.250" v="1117" actId="313"/>
          <ac:spMkLst>
            <pc:docMk/>
            <pc:sldMk cId="2249379403" sldId="293"/>
            <ac:spMk id="25" creationId="{F26C7A7A-8282-4013-8264-2112BA75689E}"/>
          </ac:spMkLst>
        </pc:spChg>
        <pc:spChg chg="del mod">
          <ac:chgData name="Xuanbo" userId="52a29cb4-095e-4b88-8e5b-abe65ecae15b" providerId="ADAL" clId="{65123C54-3A2B-497A-B4DF-AA9B011C3E82}" dt="2023-02-25T04:17:03.461" v="999" actId="478"/>
          <ac:spMkLst>
            <pc:docMk/>
            <pc:sldMk cId="2249379403" sldId="293"/>
            <ac:spMk id="26" creationId="{B63555BD-091A-418A-B8C9-C4B5FCBBC2DF}"/>
          </ac:spMkLst>
        </pc:spChg>
        <pc:spChg chg="add mod">
          <ac:chgData name="Xuanbo" userId="52a29cb4-095e-4b88-8e5b-abe65ecae15b" providerId="ADAL" clId="{65123C54-3A2B-497A-B4DF-AA9B011C3E82}" dt="2023-02-25T04:17:10.446" v="1002" actId="20577"/>
          <ac:spMkLst>
            <pc:docMk/>
            <pc:sldMk cId="2249379403" sldId="293"/>
            <ac:spMk id="28" creationId="{2204C10A-A4E7-45B7-B1D0-8E18028C008C}"/>
          </ac:spMkLst>
        </pc:spChg>
        <pc:spChg chg="del">
          <ac:chgData name="Xuanbo" userId="52a29cb4-095e-4b88-8e5b-abe65ecae15b" providerId="ADAL" clId="{65123C54-3A2B-497A-B4DF-AA9B011C3E82}" dt="2023-02-25T04:44:26.352" v="1370" actId="21"/>
          <ac:spMkLst>
            <pc:docMk/>
            <pc:sldMk cId="2249379403" sldId="293"/>
            <ac:spMk id="47" creationId="{E40705AB-0984-4629-B5CB-44E7ABE2FAC9}"/>
          </ac:spMkLst>
        </pc:spChg>
        <pc:spChg chg="del">
          <ac:chgData name="Xuanbo" userId="52a29cb4-095e-4b88-8e5b-abe65ecae15b" providerId="ADAL" clId="{65123C54-3A2B-497A-B4DF-AA9B011C3E82}" dt="2023-02-25T04:44:26.352" v="1370" actId="21"/>
          <ac:spMkLst>
            <pc:docMk/>
            <pc:sldMk cId="2249379403" sldId="293"/>
            <ac:spMk id="48" creationId="{0308F88C-6913-43F6-BBE2-9515A4EE16B4}"/>
          </ac:spMkLst>
        </pc:spChg>
        <pc:spChg chg="del">
          <ac:chgData name="Xuanbo" userId="52a29cb4-095e-4b88-8e5b-abe65ecae15b" providerId="ADAL" clId="{65123C54-3A2B-497A-B4DF-AA9B011C3E82}" dt="2023-02-25T04:44:26.352" v="1370" actId="21"/>
          <ac:spMkLst>
            <pc:docMk/>
            <pc:sldMk cId="2249379403" sldId="293"/>
            <ac:spMk id="49" creationId="{D240B8A0-78D2-4696-B3DC-51B2A5035DF9}"/>
          </ac:spMkLst>
        </pc:spChg>
        <pc:spChg chg="del">
          <ac:chgData name="Xuanbo" userId="52a29cb4-095e-4b88-8e5b-abe65ecae15b" providerId="ADAL" clId="{65123C54-3A2B-497A-B4DF-AA9B011C3E82}" dt="2023-02-25T04:44:28.118" v="1371" actId="21"/>
          <ac:spMkLst>
            <pc:docMk/>
            <pc:sldMk cId="2249379403" sldId="293"/>
            <ac:spMk id="50" creationId="{70DA898E-00B1-47CC-A4B0-646E58989B17}"/>
          </ac:spMkLst>
        </pc:spChg>
        <pc:spChg chg="del">
          <ac:chgData name="Xuanbo" userId="52a29cb4-095e-4b88-8e5b-abe65ecae15b" providerId="ADAL" clId="{65123C54-3A2B-497A-B4DF-AA9B011C3E82}" dt="2023-02-25T04:44:28.118" v="1371" actId="21"/>
          <ac:spMkLst>
            <pc:docMk/>
            <pc:sldMk cId="2249379403" sldId="293"/>
            <ac:spMk id="52" creationId="{CBF52781-1FE9-4E22-B6A1-974222AEFC20}"/>
          </ac:spMkLst>
        </pc:spChg>
        <pc:picChg chg="add mod">
          <ac:chgData name="Xuanbo" userId="52a29cb4-095e-4b88-8e5b-abe65ecae15b" providerId="ADAL" clId="{65123C54-3A2B-497A-B4DF-AA9B011C3E82}" dt="2023-02-25T04:45:25.367" v="1398" actId="1076"/>
          <ac:picMkLst>
            <pc:docMk/>
            <pc:sldMk cId="2249379403" sldId="293"/>
            <ac:picMk id="3" creationId="{87282838-D172-439B-BFAC-6AAFBD14A3CC}"/>
          </ac:picMkLst>
        </pc:picChg>
        <pc:picChg chg="add mod">
          <ac:chgData name="Xuanbo" userId="52a29cb4-095e-4b88-8e5b-abe65ecae15b" providerId="ADAL" clId="{65123C54-3A2B-497A-B4DF-AA9B011C3E82}" dt="2023-02-25T04:45:25.164" v="1397" actId="1076"/>
          <ac:picMkLst>
            <pc:docMk/>
            <pc:sldMk cId="2249379403" sldId="293"/>
            <ac:picMk id="5" creationId="{51C6266D-BD2F-4EA4-A2D3-E4005A991D65}"/>
          </ac:picMkLst>
        </pc:picChg>
        <pc:picChg chg="del mod">
          <ac:chgData name="Xuanbo" userId="52a29cb4-095e-4b88-8e5b-abe65ecae15b" providerId="ADAL" clId="{65123C54-3A2B-497A-B4DF-AA9B011C3E82}" dt="2023-02-25T04:44:26.352" v="1370" actId="21"/>
          <ac:picMkLst>
            <pc:docMk/>
            <pc:sldMk cId="2249379403" sldId="293"/>
            <ac:picMk id="17" creationId="{294785BF-AFE7-48D6-B9FB-896ECD3F1A9C}"/>
          </ac:picMkLst>
        </pc:picChg>
        <pc:picChg chg="del mod">
          <ac:chgData name="Xuanbo" userId="52a29cb4-095e-4b88-8e5b-abe65ecae15b" providerId="ADAL" clId="{65123C54-3A2B-497A-B4DF-AA9B011C3E82}" dt="2023-02-25T04:44:26.352" v="1370" actId="21"/>
          <ac:picMkLst>
            <pc:docMk/>
            <pc:sldMk cId="2249379403" sldId="293"/>
            <ac:picMk id="19" creationId="{3223B9AD-DB61-4384-86A5-ED3C524E419C}"/>
          </ac:picMkLst>
        </pc:picChg>
        <pc:picChg chg="del mod">
          <ac:chgData name="Xuanbo" userId="52a29cb4-095e-4b88-8e5b-abe65ecae15b" providerId="ADAL" clId="{65123C54-3A2B-497A-B4DF-AA9B011C3E82}" dt="2023-02-25T04:44:26.352" v="1370" actId="21"/>
          <ac:picMkLst>
            <pc:docMk/>
            <pc:sldMk cId="2249379403" sldId="293"/>
            <ac:picMk id="21" creationId="{5E6D28A9-7837-451C-8E87-649B0BBE8A80}"/>
          </ac:picMkLst>
        </pc:picChg>
        <pc:picChg chg="del mod">
          <ac:chgData name="Xuanbo" userId="52a29cb4-095e-4b88-8e5b-abe65ecae15b" providerId="ADAL" clId="{65123C54-3A2B-497A-B4DF-AA9B011C3E82}" dt="2023-02-25T04:44:26.352" v="1370" actId="21"/>
          <ac:picMkLst>
            <pc:docMk/>
            <pc:sldMk cId="2249379403" sldId="293"/>
            <ac:picMk id="44" creationId="{1192E6D1-80B4-4DD7-BB81-2F993D251573}"/>
          </ac:picMkLst>
        </pc:picChg>
        <pc:picChg chg="del mod">
          <ac:chgData name="Xuanbo" userId="52a29cb4-095e-4b88-8e5b-abe65ecae15b" providerId="ADAL" clId="{65123C54-3A2B-497A-B4DF-AA9B011C3E82}" dt="2023-02-25T04:44:26.352" v="1370" actId="21"/>
          <ac:picMkLst>
            <pc:docMk/>
            <pc:sldMk cId="2249379403" sldId="293"/>
            <ac:picMk id="45" creationId="{FF026D34-95DA-4F64-AFDE-870779514DA3}"/>
          </ac:picMkLst>
        </pc:picChg>
        <pc:picChg chg="del mod">
          <ac:chgData name="Xuanbo" userId="52a29cb4-095e-4b88-8e5b-abe65ecae15b" providerId="ADAL" clId="{65123C54-3A2B-497A-B4DF-AA9B011C3E82}" dt="2023-02-25T04:44:26.352" v="1370" actId="21"/>
          <ac:picMkLst>
            <pc:docMk/>
            <pc:sldMk cId="2249379403" sldId="293"/>
            <ac:picMk id="46" creationId="{262A764D-F388-4837-B1C1-930723D12C2C}"/>
          </ac:picMkLst>
        </pc:picChg>
      </pc:sldChg>
      <pc:sldChg chg="addSp delSp modSp add mod">
        <pc:chgData name="Xuanbo" userId="52a29cb4-095e-4b88-8e5b-abe65ecae15b" providerId="ADAL" clId="{65123C54-3A2B-497A-B4DF-AA9B011C3E82}" dt="2023-02-25T05:20:02.411" v="2152"/>
        <pc:sldMkLst>
          <pc:docMk/>
          <pc:sldMk cId="1107692870" sldId="294"/>
        </pc:sldMkLst>
        <pc:spChg chg="del">
          <ac:chgData name="Xuanbo" userId="52a29cb4-095e-4b88-8e5b-abe65ecae15b" providerId="ADAL" clId="{65123C54-3A2B-497A-B4DF-AA9B011C3E82}" dt="2023-02-25T05:20:02.052" v="2151" actId="478"/>
          <ac:spMkLst>
            <pc:docMk/>
            <pc:sldMk cId="1107692870" sldId="294"/>
            <ac:spMk id="20" creationId="{BEDCF0EB-E319-4B3D-B5AE-F1D16BA4F322}"/>
          </ac:spMkLst>
        </pc:spChg>
        <pc:spChg chg="add del mod">
          <ac:chgData name="Xuanbo" userId="52a29cb4-095e-4b88-8e5b-abe65ecae15b" providerId="ADAL" clId="{65123C54-3A2B-497A-B4DF-AA9B011C3E82}" dt="2023-02-25T04:17:13.806" v="1005"/>
          <ac:spMkLst>
            <pc:docMk/>
            <pc:sldMk cId="1107692870" sldId="294"/>
            <ac:spMk id="25" creationId="{35A08367-5F8F-4F6B-8472-031DF232162A}"/>
          </ac:spMkLst>
        </pc:spChg>
        <pc:spChg chg="del mod">
          <ac:chgData name="Xuanbo" userId="52a29cb4-095e-4b88-8e5b-abe65ecae15b" providerId="ADAL" clId="{65123C54-3A2B-497A-B4DF-AA9B011C3E82}" dt="2023-02-25T04:17:15.353" v="1006" actId="478"/>
          <ac:spMkLst>
            <pc:docMk/>
            <pc:sldMk cId="1107692870" sldId="294"/>
            <ac:spMk id="26" creationId="{B63555BD-091A-418A-B8C9-C4B5FCBBC2DF}"/>
          </ac:spMkLst>
        </pc:spChg>
        <pc:spChg chg="del">
          <ac:chgData name="Xuanbo" userId="52a29cb4-095e-4b88-8e5b-abe65ecae15b" providerId="ADAL" clId="{65123C54-3A2B-497A-B4DF-AA9B011C3E82}" dt="2023-02-25T05:20:02.052" v="2151" actId="478"/>
          <ac:spMkLst>
            <pc:docMk/>
            <pc:sldMk cId="1107692870" sldId="294"/>
            <ac:spMk id="27" creationId="{271118DB-4173-44AE-A843-B48C60D553B2}"/>
          </ac:spMkLst>
        </pc:spChg>
        <pc:spChg chg="add mod">
          <ac:chgData name="Xuanbo" userId="52a29cb4-095e-4b88-8e5b-abe65ecae15b" providerId="ADAL" clId="{65123C54-3A2B-497A-B4DF-AA9B011C3E82}" dt="2023-02-25T04:46:35.592" v="1436" actId="20577"/>
          <ac:spMkLst>
            <pc:docMk/>
            <pc:sldMk cId="1107692870" sldId="294"/>
            <ac:spMk id="28" creationId="{AE25AA38-28FD-4557-84A2-B6135E31269B}"/>
          </ac:spMkLst>
        </pc:spChg>
        <pc:spChg chg="del mod">
          <ac:chgData name="Xuanbo" userId="52a29cb4-095e-4b88-8e5b-abe65ecae15b" providerId="ADAL" clId="{65123C54-3A2B-497A-B4DF-AA9B011C3E82}" dt="2023-02-25T04:46:32.811" v="1434" actId="478"/>
          <ac:spMkLst>
            <pc:docMk/>
            <pc:sldMk cId="1107692870" sldId="294"/>
            <ac:spMk id="29" creationId="{46B83020-FD8D-40EB-A05C-EE069246E6A8}"/>
          </ac:spMkLst>
        </pc:spChg>
        <pc:spChg chg="add mod">
          <ac:chgData name="Xuanbo" userId="52a29cb4-095e-4b88-8e5b-abe65ecae15b" providerId="ADAL" clId="{65123C54-3A2B-497A-B4DF-AA9B011C3E82}" dt="2023-02-25T04:46:33.015" v="1435"/>
          <ac:spMkLst>
            <pc:docMk/>
            <pc:sldMk cId="1107692870" sldId="294"/>
            <ac:spMk id="30" creationId="{4A6F8910-377B-4E42-B7FE-BD58D03D51AF}"/>
          </ac:spMkLst>
        </pc:spChg>
        <pc:spChg chg="add mod">
          <ac:chgData name="Xuanbo" userId="52a29cb4-095e-4b88-8e5b-abe65ecae15b" providerId="ADAL" clId="{65123C54-3A2B-497A-B4DF-AA9B011C3E82}" dt="2023-02-25T05:20:02.411" v="2152"/>
          <ac:spMkLst>
            <pc:docMk/>
            <pc:sldMk cId="1107692870" sldId="294"/>
            <ac:spMk id="31" creationId="{BC032A75-9BC2-49AB-9F4B-6FD7012C81DF}"/>
          </ac:spMkLst>
        </pc:spChg>
        <pc:spChg chg="add mod">
          <ac:chgData name="Xuanbo" userId="52a29cb4-095e-4b88-8e5b-abe65ecae15b" providerId="ADAL" clId="{65123C54-3A2B-497A-B4DF-AA9B011C3E82}" dt="2023-02-25T05:20:02.411" v="2152"/>
          <ac:spMkLst>
            <pc:docMk/>
            <pc:sldMk cId="1107692870" sldId="294"/>
            <ac:spMk id="32" creationId="{2D9BCE53-032D-4CFE-BDB1-EDB37EA88A69}"/>
          </ac:spMkLst>
        </pc:spChg>
        <pc:picChg chg="mod">
          <ac:chgData name="Xuanbo" userId="52a29cb4-095e-4b88-8e5b-abe65ecae15b" providerId="ADAL" clId="{65123C54-3A2B-497A-B4DF-AA9B011C3E82}" dt="2023-02-25T04:18:18.996" v="1020" actId="14826"/>
          <ac:picMkLst>
            <pc:docMk/>
            <pc:sldMk cId="1107692870" sldId="294"/>
            <ac:picMk id="17" creationId="{294785BF-AFE7-48D6-B9FB-896ECD3F1A9C}"/>
          </ac:picMkLst>
        </pc:picChg>
        <pc:picChg chg="mod">
          <ac:chgData name="Xuanbo" userId="52a29cb4-095e-4b88-8e5b-abe65ecae15b" providerId="ADAL" clId="{65123C54-3A2B-497A-B4DF-AA9B011C3E82}" dt="2023-02-25T04:18:23.230" v="1021" actId="14826"/>
          <ac:picMkLst>
            <pc:docMk/>
            <pc:sldMk cId="1107692870" sldId="294"/>
            <ac:picMk id="19" creationId="{3223B9AD-DB61-4384-86A5-ED3C524E419C}"/>
          </ac:picMkLst>
        </pc:picChg>
        <pc:picChg chg="mod">
          <ac:chgData name="Xuanbo" userId="52a29cb4-095e-4b88-8e5b-abe65ecae15b" providerId="ADAL" clId="{65123C54-3A2B-497A-B4DF-AA9B011C3E82}" dt="2023-02-25T04:18:28.871" v="1022" actId="14826"/>
          <ac:picMkLst>
            <pc:docMk/>
            <pc:sldMk cId="1107692870" sldId="294"/>
            <ac:picMk id="21" creationId="{5E6D28A9-7837-451C-8E87-649B0BBE8A80}"/>
          </ac:picMkLst>
        </pc:picChg>
        <pc:picChg chg="mod">
          <ac:chgData name="Xuanbo" userId="52a29cb4-095e-4b88-8e5b-abe65ecae15b" providerId="ADAL" clId="{65123C54-3A2B-497A-B4DF-AA9B011C3E82}" dt="2023-02-25T04:18:34.936" v="1023" actId="14826"/>
          <ac:picMkLst>
            <pc:docMk/>
            <pc:sldMk cId="1107692870" sldId="294"/>
            <ac:picMk id="44" creationId="{1192E6D1-80B4-4DD7-BB81-2F993D251573}"/>
          </ac:picMkLst>
        </pc:picChg>
        <pc:picChg chg="mod">
          <ac:chgData name="Xuanbo" userId="52a29cb4-095e-4b88-8e5b-abe65ecae15b" providerId="ADAL" clId="{65123C54-3A2B-497A-B4DF-AA9B011C3E82}" dt="2023-02-25T04:18:38.251" v="1024" actId="14826"/>
          <ac:picMkLst>
            <pc:docMk/>
            <pc:sldMk cId="1107692870" sldId="294"/>
            <ac:picMk id="45" creationId="{FF026D34-95DA-4F64-AFDE-870779514DA3}"/>
          </ac:picMkLst>
        </pc:picChg>
        <pc:picChg chg="mod">
          <ac:chgData name="Xuanbo" userId="52a29cb4-095e-4b88-8e5b-abe65ecae15b" providerId="ADAL" clId="{65123C54-3A2B-497A-B4DF-AA9B011C3E82}" dt="2023-02-25T04:18:41.342" v="1025" actId="14826"/>
          <ac:picMkLst>
            <pc:docMk/>
            <pc:sldMk cId="1107692870" sldId="294"/>
            <ac:picMk id="46" creationId="{262A764D-F388-4837-B1C1-930723D12C2C}"/>
          </ac:picMkLst>
        </pc:picChg>
      </pc:sldChg>
      <pc:sldChg chg="addSp delSp modSp add mod">
        <pc:chgData name="Xuanbo" userId="52a29cb4-095e-4b88-8e5b-abe65ecae15b" providerId="ADAL" clId="{65123C54-3A2B-497A-B4DF-AA9B011C3E82}" dt="2023-02-25T04:46:45.797" v="1440" actId="20577"/>
        <pc:sldMkLst>
          <pc:docMk/>
          <pc:sldMk cId="1081454568" sldId="295"/>
        </pc:sldMkLst>
        <pc:spChg chg="add mod">
          <ac:chgData name="Xuanbo" userId="52a29cb4-095e-4b88-8e5b-abe65ecae15b" providerId="ADAL" clId="{65123C54-3A2B-497A-B4DF-AA9B011C3E82}" dt="2023-02-25T04:46:43.624" v="1439" actId="20577"/>
          <ac:spMkLst>
            <pc:docMk/>
            <pc:sldMk cId="1081454568" sldId="295"/>
            <ac:spMk id="11" creationId="{189506A2-E8A2-43DE-9C9E-5D838C8ACFBF}"/>
          </ac:spMkLst>
        </pc:spChg>
        <pc:spChg chg="add mod">
          <ac:chgData name="Xuanbo" userId="52a29cb4-095e-4b88-8e5b-abe65ecae15b" providerId="ADAL" clId="{65123C54-3A2B-497A-B4DF-AA9B011C3E82}" dt="2023-02-25T04:46:45.797" v="1440" actId="20577"/>
          <ac:spMkLst>
            <pc:docMk/>
            <pc:sldMk cId="1081454568" sldId="295"/>
            <ac:spMk id="15" creationId="{244CFD49-DCE2-405A-9283-B7DB720E91A0}"/>
          </ac:spMkLst>
        </pc:spChg>
        <pc:spChg chg="add del">
          <ac:chgData name="Xuanbo" userId="52a29cb4-095e-4b88-8e5b-abe65ecae15b" providerId="ADAL" clId="{65123C54-3A2B-497A-B4DF-AA9B011C3E82}" dt="2023-02-25T04:20:51.407" v="1052" actId="22"/>
          <ac:spMkLst>
            <pc:docMk/>
            <pc:sldMk cId="1081454568" sldId="295"/>
            <ac:spMk id="18" creationId="{A053D2E9-159C-45FC-8669-99C5319AA24A}"/>
          </ac:spMkLst>
        </pc:spChg>
        <pc:spChg chg="add mod">
          <ac:chgData name="Xuanbo" userId="52a29cb4-095e-4b88-8e5b-abe65ecae15b" providerId="ADAL" clId="{65123C54-3A2B-497A-B4DF-AA9B011C3E82}" dt="2023-02-25T04:46:41.092" v="1438"/>
          <ac:spMkLst>
            <pc:docMk/>
            <pc:sldMk cId="1081454568" sldId="295"/>
            <ac:spMk id="28" creationId="{31930D5F-ECB0-4319-99BF-703F968E1F8F}"/>
          </ac:spMkLst>
        </pc:spChg>
        <pc:spChg chg="del">
          <ac:chgData name="Xuanbo" userId="52a29cb4-095e-4b88-8e5b-abe65ecae15b" providerId="ADAL" clId="{65123C54-3A2B-497A-B4DF-AA9B011C3E82}" dt="2023-02-25T04:19:26.063" v="1037" actId="21"/>
          <ac:spMkLst>
            <pc:docMk/>
            <pc:sldMk cId="1081454568" sldId="295"/>
            <ac:spMk id="79" creationId="{96B7A4B9-2C8C-47BF-8174-75A4D6ED865D}"/>
          </ac:spMkLst>
        </pc:spChg>
        <pc:spChg chg="del">
          <ac:chgData name="Xuanbo" userId="52a29cb4-095e-4b88-8e5b-abe65ecae15b" providerId="ADAL" clId="{65123C54-3A2B-497A-B4DF-AA9B011C3E82}" dt="2023-02-25T04:19:17.407" v="1034" actId="21"/>
          <ac:spMkLst>
            <pc:docMk/>
            <pc:sldMk cId="1081454568" sldId="295"/>
            <ac:spMk id="83" creationId="{27824A7A-2499-49C3-B95C-B35B274075FE}"/>
          </ac:spMkLst>
        </pc:spChg>
        <pc:spChg chg="del mod">
          <ac:chgData name="Xuanbo" userId="52a29cb4-095e-4b88-8e5b-abe65ecae15b" providerId="ADAL" clId="{65123C54-3A2B-497A-B4DF-AA9B011C3E82}" dt="2023-02-25T04:46:40.827" v="1437" actId="478"/>
          <ac:spMkLst>
            <pc:docMk/>
            <pc:sldMk cId="1081454568" sldId="295"/>
            <ac:spMk id="84" creationId="{F01B2B1F-D344-4FFE-BD9C-3FEA5DDA5538}"/>
          </ac:spMkLst>
        </pc:spChg>
        <pc:picChg chg="add del mod">
          <ac:chgData name="Xuanbo" userId="52a29cb4-095e-4b88-8e5b-abe65ecae15b" providerId="ADAL" clId="{65123C54-3A2B-497A-B4DF-AA9B011C3E82}" dt="2023-02-25T04:19:08.794" v="1029" actId="21"/>
          <ac:picMkLst>
            <pc:docMk/>
            <pc:sldMk cId="1081454568" sldId="295"/>
            <ac:picMk id="2" creationId="{7AE67D8E-47F0-4C19-A1B7-0EB7A7F8D240}"/>
          </ac:picMkLst>
        </pc:picChg>
        <pc:picChg chg="add del mod">
          <ac:chgData name="Xuanbo" userId="52a29cb4-095e-4b88-8e5b-abe65ecae15b" providerId="ADAL" clId="{65123C54-3A2B-497A-B4DF-AA9B011C3E82}" dt="2023-02-25T04:19:56.567" v="1046" actId="21"/>
          <ac:picMkLst>
            <pc:docMk/>
            <pc:sldMk cId="1081454568" sldId="295"/>
            <ac:picMk id="3" creationId="{19F00528-0586-4A7D-A008-E4331BA0FA17}"/>
          </ac:picMkLst>
        </pc:picChg>
        <pc:picChg chg="add del mod">
          <ac:chgData name="Xuanbo" userId="52a29cb4-095e-4b88-8e5b-abe65ecae15b" providerId="ADAL" clId="{65123C54-3A2B-497A-B4DF-AA9B011C3E82}" dt="2023-02-25T04:20:58.190" v="1055" actId="21"/>
          <ac:picMkLst>
            <pc:docMk/>
            <pc:sldMk cId="1081454568" sldId="295"/>
            <ac:picMk id="5" creationId="{27166768-1E95-45D4-95F8-3039B7903F19}"/>
          </ac:picMkLst>
        </pc:picChg>
        <pc:picChg chg="add del mod">
          <ac:chgData name="Xuanbo" userId="52a29cb4-095e-4b88-8e5b-abe65ecae15b" providerId="ADAL" clId="{65123C54-3A2B-497A-B4DF-AA9B011C3E82}" dt="2023-02-25T04:21:31.869" v="1060" actId="21"/>
          <ac:picMkLst>
            <pc:docMk/>
            <pc:sldMk cId="1081454568" sldId="295"/>
            <ac:picMk id="6" creationId="{F08F6C81-C5F5-401F-AEBD-EB2B39387990}"/>
          </ac:picMkLst>
        </pc:picChg>
        <pc:picChg chg="add del">
          <ac:chgData name="Xuanbo" userId="52a29cb4-095e-4b88-8e5b-abe65ecae15b" providerId="ADAL" clId="{65123C54-3A2B-497A-B4DF-AA9B011C3E82}" dt="2023-02-25T04:22:54.519" v="1065"/>
          <ac:picMkLst>
            <pc:docMk/>
            <pc:sldMk cId="1081454568" sldId="295"/>
            <ac:picMk id="7" creationId="{9C2EB3B8-8DB5-4AAB-A7C9-143EA2F07ED0}"/>
          </ac:picMkLst>
        </pc:picChg>
        <pc:picChg chg="add del mod">
          <ac:chgData name="Xuanbo" userId="52a29cb4-095e-4b88-8e5b-abe65ecae15b" providerId="ADAL" clId="{65123C54-3A2B-497A-B4DF-AA9B011C3E82}" dt="2023-02-25T04:23:03.445" v="1069" actId="21"/>
          <ac:picMkLst>
            <pc:docMk/>
            <pc:sldMk cId="1081454568" sldId="295"/>
            <ac:picMk id="8" creationId="{089676DA-EC5B-4800-BB14-1280EBBC8621}"/>
          </ac:picMkLst>
        </pc:picChg>
        <pc:picChg chg="add del mod">
          <ac:chgData name="Xuanbo" userId="52a29cb4-095e-4b88-8e5b-abe65ecae15b" providerId="ADAL" clId="{65123C54-3A2B-497A-B4DF-AA9B011C3E82}" dt="2023-02-25T04:23:43.951" v="1074" actId="21"/>
          <ac:picMkLst>
            <pc:docMk/>
            <pc:sldMk cId="1081454568" sldId="295"/>
            <ac:picMk id="9" creationId="{38438CE5-E537-4E66-BD38-EBC16768F602}"/>
          </ac:picMkLst>
        </pc:picChg>
        <pc:picChg chg="add mod">
          <ac:chgData name="Xuanbo" userId="52a29cb4-095e-4b88-8e5b-abe65ecae15b" providerId="ADAL" clId="{65123C54-3A2B-497A-B4DF-AA9B011C3E82}" dt="2023-02-25T04:19:38.734" v="1041" actId="1076"/>
          <ac:picMkLst>
            <pc:docMk/>
            <pc:sldMk cId="1081454568" sldId="295"/>
            <ac:picMk id="10" creationId="{7D15FCEA-5344-4138-8B49-14B35F1A1DF9}"/>
          </ac:picMkLst>
        </pc:picChg>
        <pc:picChg chg="add del mod">
          <ac:chgData name="Xuanbo" userId="52a29cb4-095e-4b88-8e5b-abe65ecae15b" providerId="ADAL" clId="{65123C54-3A2B-497A-B4DF-AA9B011C3E82}" dt="2023-02-25T04:21:32.900" v="1061" actId="478"/>
          <ac:picMkLst>
            <pc:docMk/>
            <pc:sldMk cId="1081454568" sldId="295"/>
            <ac:picMk id="12" creationId="{91595F1A-738B-491D-B9AE-B527BDBDB835}"/>
          </ac:picMkLst>
        </pc:picChg>
        <pc:picChg chg="del">
          <ac:chgData name="Xuanbo" userId="52a29cb4-095e-4b88-8e5b-abe65ecae15b" providerId="ADAL" clId="{65123C54-3A2B-497A-B4DF-AA9B011C3E82}" dt="2023-02-25T04:19:17.407" v="1034" actId="21"/>
          <ac:picMkLst>
            <pc:docMk/>
            <pc:sldMk cId="1081454568" sldId="295"/>
            <ac:picMk id="13" creationId="{FD53ED91-CCAA-4674-9F04-3DDB49C7E1B5}"/>
          </ac:picMkLst>
        </pc:picChg>
        <pc:picChg chg="add del mod">
          <ac:chgData name="Xuanbo" userId="52a29cb4-095e-4b88-8e5b-abe65ecae15b" providerId="ADAL" clId="{65123C54-3A2B-497A-B4DF-AA9B011C3E82}" dt="2023-02-25T04:19:57.630" v="1047" actId="478"/>
          <ac:picMkLst>
            <pc:docMk/>
            <pc:sldMk cId="1081454568" sldId="295"/>
            <ac:picMk id="14" creationId="{7FA82F1B-710F-45D2-8EBD-DD2E064F53FC}"/>
          </ac:picMkLst>
        </pc:picChg>
        <pc:picChg chg="add mod">
          <ac:chgData name="Xuanbo" userId="52a29cb4-095e-4b88-8e5b-abe65ecae15b" providerId="ADAL" clId="{65123C54-3A2B-497A-B4DF-AA9B011C3E82}" dt="2023-02-25T04:19:57.927" v="1048"/>
          <ac:picMkLst>
            <pc:docMk/>
            <pc:sldMk cId="1081454568" sldId="295"/>
            <ac:picMk id="16" creationId="{0EE7CE35-1197-4C39-8651-CDBC656820AB}"/>
          </ac:picMkLst>
        </pc:picChg>
        <pc:picChg chg="add del mod">
          <ac:chgData name="Xuanbo" userId="52a29cb4-095e-4b88-8e5b-abe65ecae15b" providerId="ADAL" clId="{65123C54-3A2B-497A-B4DF-AA9B011C3E82}" dt="2023-02-25T04:23:44.984" v="1075" actId="478"/>
          <ac:picMkLst>
            <pc:docMk/>
            <pc:sldMk cId="1081454568" sldId="295"/>
            <ac:picMk id="20" creationId="{FE842760-578A-4B4A-A33A-999ADFF60AD8}"/>
          </ac:picMkLst>
        </pc:picChg>
        <pc:picChg chg="add del mod">
          <ac:chgData name="Xuanbo" userId="52a29cb4-095e-4b88-8e5b-abe65ecae15b" providerId="ADAL" clId="{65123C54-3A2B-497A-B4DF-AA9B011C3E82}" dt="2023-02-25T04:23:04.429" v="1070" actId="478"/>
          <ac:picMkLst>
            <pc:docMk/>
            <pc:sldMk cId="1081454568" sldId="295"/>
            <ac:picMk id="22" creationId="{61384CE6-D1FE-43B4-8F2C-36A5D94B00E2}"/>
          </ac:picMkLst>
        </pc:picChg>
        <pc:picChg chg="add mod">
          <ac:chgData name="Xuanbo" userId="52a29cb4-095e-4b88-8e5b-abe65ecae15b" providerId="ADAL" clId="{65123C54-3A2B-497A-B4DF-AA9B011C3E82}" dt="2023-02-25T04:23:04.601" v="1071"/>
          <ac:picMkLst>
            <pc:docMk/>
            <pc:sldMk cId="1081454568" sldId="295"/>
            <ac:picMk id="25" creationId="{9CB0E3FE-010A-409E-AD0F-A6932D4AA38A}"/>
          </ac:picMkLst>
        </pc:picChg>
        <pc:picChg chg="add mod">
          <ac:chgData name="Xuanbo" userId="52a29cb4-095e-4b88-8e5b-abe65ecae15b" providerId="ADAL" clId="{65123C54-3A2B-497A-B4DF-AA9B011C3E82}" dt="2023-02-25T04:23:45.234" v="1076"/>
          <ac:picMkLst>
            <pc:docMk/>
            <pc:sldMk cId="1081454568" sldId="295"/>
            <ac:picMk id="27" creationId="{4E61EC5F-40D7-4004-83C9-DA155D74D400}"/>
          </ac:picMkLst>
        </pc:picChg>
        <pc:picChg chg="del mod">
          <ac:chgData name="Xuanbo" userId="52a29cb4-095e-4b88-8e5b-abe65ecae15b" providerId="ADAL" clId="{65123C54-3A2B-497A-B4DF-AA9B011C3E82}" dt="2023-02-25T04:20:59.144" v="1056" actId="478"/>
          <ac:picMkLst>
            <pc:docMk/>
            <pc:sldMk cId="1081454568" sldId="295"/>
            <ac:picMk id="78" creationId="{634D25C3-DE1A-4D28-B302-32E26D9C41AE}"/>
          </ac:picMkLst>
        </pc:picChg>
        <pc:picChg chg="del">
          <ac:chgData name="Xuanbo" userId="52a29cb4-095e-4b88-8e5b-abe65ecae15b" providerId="ADAL" clId="{65123C54-3A2B-497A-B4DF-AA9B011C3E82}" dt="2023-02-25T04:19:09.701" v="1030" actId="478"/>
          <ac:picMkLst>
            <pc:docMk/>
            <pc:sldMk cId="1081454568" sldId="295"/>
            <ac:picMk id="80" creationId="{0E27201A-A0D9-4021-8294-F6903866D22D}"/>
          </ac:picMkLst>
        </pc:picChg>
        <pc:picChg chg="del">
          <ac:chgData name="Xuanbo" userId="52a29cb4-095e-4b88-8e5b-abe65ecae15b" providerId="ADAL" clId="{65123C54-3A2B-497A-B4DF-AA9B011C3E82}" dt="2023-02-25T04:19:15.139" v="1033" actId="21"/>
          <ac:picMkLst>
            <pc:docMk/>
            <pc:sldMk cId="1081454568" sldId="295"/>
            <ac:picMk id="82" creationId="{8FB036D2-A396-4830-B74E-7B087AEAF545}"/>
          </ac:picMkLst>
        </pc:picChg>
      </pc:sldChg>
      <pc:sldChg chg="addSp delSp modSp add mod">
        <pc:chgData name="Xuanbo" userId="52a29cb4-095e-4b88-8e5b-abe65ecae15b" providerId="ADAL" clId="{65123C54-3A2B-497A-B4DF-AA9B011C3E82}" dt="2023-02-25T04:33:25.533" v="1217" actId="20577"/>
        <pc:sldMkLst>
          <pc:docMk/>
          <pc:sldMk cId="2862118254" sldId="296"/>
        </pc:sldMkLst>
        <pc:spChg chg="mod">
          <ac:chgData name="Xuanbo" userId="52a29cb4-095e-4b88-8e5b-abe65ecae15b" providerId="ADAL" clId="{65123C54-3A2B-497A-B4DF-AA9B011C3E82}" dt="2023-02-25T04:32:53.198" v="1199" actId="14100"/>
          <ac:spMkLst>
            <pc:docMk/>
            <pc:sldMk cId="2862118254" sldId="296"/>
            <ac:spMk id="13" creationId="{89B6C010-4C63-434D-BC34-4B281E4C7CD5}"/>
          </ac:spMkLst>
        </pc:spChg>
        <pc:spChg chg="add del">
          <ac:chgData name="Xuanbo" userId="52a29cb4-095e-4b88-8e5b-abe65ecae15b" providerId="ADAL" clId="{65123C54-3A2B-497A-B4DF-AA9B011C3E82}" dt="2023-02-25T04:25:32.321" v="1131" actId="21"/>
          <ac:spMkLst>
            <pc:docMk/>
            <pc:sldMk cId="2862118254" sldId="296"/>
            <ac:spMk id="14" creationId="{6BFFE0F9-4EBB-44A5-B312-E536E8241663}"/>
          </ac:spMkLst>
        </pc:spChg>
        <pc:spChg chg="add del">
          <ac:chgData name="Xuanbo" userId="52a29cb4-095e-4b88-8e5b-abe65ecae15b" providerId="ADAL" clId="{65123C54-3A2B-497A-B4DF-AA9B011C3E82}" dt="2023-02-25T04:26:02.515" v="1136" actId="21"/>
          <ac:spMkLst>
            <pc:docMk/>
            <pc:sldMk cId="2862118254" sldId="296"/>
            <ac:spMk id="19" creationId="{B5E49AF6-05EF-4AF4-A296-7079AC8BA2B1}"/>
          </ac:spMkLst>
        </pc:spChg>
        <pc:spChg chg="add del">
          <ac:chgData name="Xuanbo" userId="52a29cb4-095e-4b88-8e5b-abe65ecae15b" providerId="ADAL" clId="{65123C54-3A2B-497A-B4DF-AA9B011C3E82}" dt="2023-02-25T04:26:02.515" v="1136" actId="21"/>
          <ac:spMkLst>
            <pc:docMk/>
            <pc:sldMk cId="2862118254" sldId="296"/>
            <ac:spMk id="20" creationId="{B4035857-B694-4F1F-83C8-CEDA74D0E417}"/>
          </ac:spMkLst>
        </pc:spChg>
        <pc:spChg chg="add mod">
          <ac:chgData name="Xuanbo" userId="52a29cb4-095e-4b88-8e5b-abe65ecae15b" providerId="ADAL" clId="{65123C54-3A2B-497A-B4DF-AA9B011C3E82}" dt="2023-02-25T04:30:56.623" v="1173" actId="1076"/>
          <ac:spMkLst>
            <pc:docMk/>
            <pc:sldMk cId="2862118254" sldId="296"/>
            <ac:spMk id="21" creationId="{F37A23D2-85CC-4170-84BF-749BE0A2524A}"/>
          </ac:spMkLst>
        </pc:spChg>
        <pc:spChg chg="add mod">
          <ac:chgData name="Xuanbo" userId="52a29cb4-095e-4b88-8e5b-abe65ecae15b" providerId="ADAL" clId="{65123C54-3A2B-497A-B4DF-AA9B011C3E82}" dt="2023-02-25T04:31:03.265" v="1174" actId="14100"/>
          <ac:spMkLst>
            <pc:docMk/>
            <pc:sldMk cId="2862118254" sldId="296"/>
            <ac:spMk id="22" creationId="{7BA63EB0-35B6-4BAA-9BA5-0B77039E7093}"/>
          </ac:spMkLst>
        </pc:spChg>
        <pc:spChg chg="add mod">
          <ac:chgData name="Xuanbo" userId="52a29cb4-095e-4b88-8e5b-abe65ecae15b" providerId="ADAL" clId="{65123C54-3A2B-497A-B4DF-AA9B011C3E82}" dt="2023-02-25T04:31:28.782" v="1184" actId="1076"/>
          <ac:spMkLst>
            <pc:docMk/>
            <pc:sldMk cId="2862118254" sldId="296"/>
            <ac:spMk id="23" creationId="{EE729414-BE0F-4D1B-86A7-10CF9D6E10CF}"/>
          </ac:spMkLst>
        </pc:spChg>
        <pc:spChg chg="add mod">
          <ac:chgData name="Xuanbo" userId="52a29cb4-095e-4b88-8e5b-abe65ecae15b" providerId="ADAL" clId="{65123C54-3A2B-497A-B4DF-AA9B011C3E82}" dt="2023-02-25T04:32:42.507" v="1192"/>
          <ac:spMkLst>
            <pc:docMk/>
            <pc:sldMk cId="2862118254" sldId="296"/>
            <ac:spMk id="24" creationId="{4756E75C-3F7D-4E86-A5CD-44E11F064289}"/>
          </ac:spMkLst>
        </pc:spChg>
        <pc:spChg chg="add mod">
          <ac:chgData name="Xuanbo" userId="52a29cb4-095e-4b88-8e5b-abe65ecae15b" providerId="ADAL" clId="{65123C54-3A2B-497A-B4DF-AA9B011C3E82}" dt="2023-02-25T04:33:25.533" v="1217" actId="20577"/>
          <ac:spMkLst>
            <pc:docMk/>
            <pc:sldMk cId="2862118254" sldId="296"/>
            <ac:spMk id="26" creationId="{98DE90F8-9536-4DCF-BECB-C93AF0F58C0B}"/>
          </ac:spMkLst>
        </pc:spChg>
        <pc:picChg chg="add mod">
          <ac:chgData name="Xuanbo" userId="52a29cb4-095e-4b88-8e5b-abe65ecae15b" providerId="ADAL" clId="{65123C54-3A2B-497A-B4DF-AA9B011C3E82}" dt="2023-02-25T04:30:34.495" v="1167" actId="14100"/>
          <ac:picMkLst>
            <pc:docMk/>
            <pc:sldMk cId="2862118254" sldId="296"/>
            <ac:picMk id="3" creationId="{A1DE8A40-1335-4986-96C2-273200FA1E31}"/>
          </ac:picMkLst>
        </pc:picChg>
        <pc:picChg chg="add del">
          <ac:chgData name="Xuanbo" userId="52a29cb4-095e-4b88-8e5b-abe65ecae15b" providerId="ADAL" clId="{65123C54-3A2B-497A-B4DF-AA9B011C3E82}" dt="2023-02-25T04:25:30.152" v="1130" actId="21"/>
          <ac:picMkLst>
            <pc:docMk/>
            <pc:sldMk cId="2862118254" sldId="296"/>
            <ac:picMk id="4" creationId="{12EF8411-073A-49F0-847E-4616508BA855}"/>
          </ac:picMkLst>
        </pc:picChg>
        <pc:picChg chg="add mod">
          <ac:chgData name="Xuanbo" userId="52a29cb4-095e-4b88-8e5b-abe65ecae15b" providerId="ADAL" clId="{65123C54-3A2B-497A-B4DF-AA9B011C3E82}" dt="2023-02-25T04:30:34.495" v="1167" actId="14100"/>
          <ac:picMkLst>
            <pc:docMk/>
            <pc:sldMk cId="2862118254" sldId="296"/>
            <ac:picMk id="6" creationId="{E759D94C-AC87-463F-95DE-5895A542E7E6}"/>
          </ac:picMkLst>
        </pc:picChg>
        <pc:picChg chg="add del">
          <ac:chgData name="Xuanbo" userId="52a29cb4-095e-4b88-8e5b-abe65ecae15b" providerId="ADAL" clId="{65123C54-3A2B-497A-B4DF-AA9B011C3E82}" dt="2023-02-25T04:25:30.152" v="1130" actId="21"/>
          <ac:picMkLst>
            <pc:docMk/>
            <pc:sldMk cId="2862118254" sldId="296"/>
            <ac:picMk id="7" creationId="{04066FF0-4C74-4E27-ACFC-2FE7CB320000}"/>
          </ac:picMkLst>
        </pc:picChg>
        <pc:picChg chg="add mod">
          <ac:chgData name="Xuanbo" userId="52a29cb4-095e-4b88-8e5b-abe65ecae15b" providerId="ADAL" clId="{65123C54-3A2B-497A-B4DF-AA9B011C3E82}" dt="2023-02-25T04:31:07.789" v="1176" actId="1076"/>
          <ac:picMkLst>
            <pc:docMk/>
            <pc:sldMk cId="2862118254" sldId="296"/>
            <ac:picMk id="9" creationId="{ED4EC988-BDF3-4B01-B35D-F13B1D99BEE7}"/>
          </ac:picMkLst>
        </pc:picChg>
        <pc:picChg chg="add mod">
          <ac:chgData name="Xuanbo" userId="52a29cb4-095e-4b88-8e5b-abe65ecae15b" providerId="ADAL" clId="{65123C54-3A2B-497A-B4DF-AA9B011C3E82}" dt="2023-02-25T04:31:07.789" v="1176" actId="1076"/>
          <ac:picMkLst>
            <pc:docMk/>
            <pc:sldMk cId="2862118254" sldId="296"/>
            <ac:picMk id="11" creationId="{183BCE98-8C48-47D3-983C-F3E5F05B48A0}"/>
          </ac:picMkLst>
        </pc:picChg>
        <pc:picChg chg="add mod">
          <ac:chgData name="Xuanbo" userId="52a29cb4-095e-4b88-8e5b-abe65ecae15b" providerId="ADAL" clId="{65123C54-3A2B-497A-B4DF-AA9B011C3E82}" dt="2023-02-25T04:30:34.495" v="1167" actId="14100"/>
          <ac:picMkLst>
            <pc:docMk/>
            <pc:sldMk cId="2862118254" sldId="296"/>
            <ac:picMk id="15" creationId="{D289B522-6C74-4B68-90F7-FAAE7613ABE1}"/>
          </ac:picMkLst>
        </pc:picChg>
      </pc:sldChg>
      <pc:sldChg chg="addSp delSp modSp new mod">
        <pc:chgData name="Xuanbo" userId="52a29cb4-095e-4b88-8e5b-abe65ecae15b" providerId="ADAL" clId="{65123C54-3A2B-497A-B4DF-AA9B011C3E82}" dt="2023-02-25T04:38:23.932" v="1279" actId="21"/>
        <pc:sldMkLst>
          <pc:docMk/>
          <pc:sldMk cId="1106058793" sldId="297"/>
        </pc:sldMkLst>
        <pc:spChg chg="del">
          <ac:chgData name="Xuanbo" userId="52a29cb4-095e-4b88-8e5b-abe65ecae15b" providerId="ADAL" clId="{65123C54-3A2B-497A-B4DF-AA9B011C3E82}" dt="2023-02-25T04:35:48.531" v="1222" actId="21"/>
          <ac:spMkLst>
            <pc:docMk/>
            <pc:sldMk cId="1106058793" sldId="297"/>
            <ac:spMk id="2" creationId="{4F946436-01D1-4ADB-A154-6ADC03D8B1D2}"/>
          </ac:spMkLst>
        </pc:spChg>
        <pc:spChg chg="del">
          <ac:chgData name="Xuanbo" userId="52a29cb4-095e-4b88-8e5b-abe65ecae15b" providerId="ADAL" clId="{65123C54-3A2B-497A-B4DF-AA9B011C3E82}" dt="2023-02-25T04:35:48.531" v="1222" actId="21"/>
          <ac:spMkLst>
            <pc:docMk/>
            <pc:sldMk cId="1106058793" sldId="297"/>
            <ac:spMk id="3" creationId="{71948CE8-B773-4B7B-A1AF-A90B85C3D9A3}"/>
          </ac:spMkLst>
        </pc:spChg>
        <pc:spChg chg="add mod">
          <ac:chgData name="Xuanbo" userId="52a29cb4-095e-4b88-8e5b-abe65ecae15b" providerId="ADAL" clId="{65123C54-3A2B-497A-B4DF-AA9B011C3E82}" dt="2023-02-25T04:36:03.167" v="1239" actId="21"/>
          <ac:spMkLst>
            <pc:docMk/>
            <pc:sldMk cId="1106058793" sldId="297"/>
            <ac:spMk id="8" creationId="{D0BDE7D5-95A2-4EB2-AE5B-A491BEFE5C1F}"/>
          </ac:spMkLst>
        </pc:spChg>
        <pc:spChg chg="add mod">
          <ac:chgData name="Xuanbo" userId="52a29cb4-095e-4b88-8e5b-abe65ecae15b" providerId="ADAL" clId="{65123C54-3A2B-497A-B4DF-AA9B011C3E82}" dt="2023-02-25T04:38:23.932" v="1279" actId="21"/>
          <ac:spMkLst>
            <pc:docMk/>
            <pc:sldMk cId="1106058793" sldId="297"/>
            <ac:spMk id="11" creationId="{2D62B4E5-7F6C-4698-9AC4-5CEC9E5B999F}"/>
          </ac:spMkLst>
        </pc:spChg>
        <pc:picChg chg="add del">
          <ac:chgData name="Xuanbo" userId="52a29cb4-095e-4b88-8e5b-abe65ecae15b" providerId="ADAL" clId="{65123C54-3A2B-497A-B4DF-AA9B011C3E82}" dt="2023-02-25T04:35:43.609" v="1220" actId="22"/>
          <ac:picMkLst>
            <pc:docMk/>
            <pc:sldMk cId="1106058793" sldId="297"/>
            <ac:picMk id="5" creationId="{F0D8A0CB-4B3E-4DB5-8A61-9BEDC61DD4BA}"/>
          </ac:picMkLst>
        </pc:picChg>
        <pc:picChg chg="add mod">
          <ac:chgData name="Xuanbo" userId="52a29cb4-095e-4b88-8e5b-abe65ecae15b" providerId="ADAL" clId="{65123C54-3A2B-497A-B4DF-AA9B011C3E82}" dt="2023-02-25T04:37:18.075" v="1243" actId="1076"/>
          <ac:picMkLst>
            <pc:docMk/>
            <pc:sldMk cId="1106058793" sldId="297"/>
            <ac:picMk id="7" creationId="{9B398B61-B7BF-4534-BF56-F3C7DB0F2C37}"/>
          </ac:picMkLst>
        </pc:picChg>
        <pc:picChg chg="add mod">
          <ac:chgData name="Xuanbo" userId="52a29cb4-095e-4b88-8e5b-abe65ecae15b" providerId="ADAL" clId="{65123C54-3A2B-497A-B4DF-AA9B011C3E82}" dt="2023-02-25T04:38:00.229" v="1248" actId="1076"/>
          <ac:picMkLst>
            <pc:docMk/>
            <pc:sldMk cId="1106058793" sldId="297"/>
            <ac:picMk id="10" creationId="{18D6A8AA-8DDB-470A-ABC5-DAF7D63A3F76}"/>
          </ac:picMkLst>
        </pc:picChg>
      </pc:sldChg>
      <pc:sldChg chg="addSp delSp modSp new del">
        <pc:chgData name="Xuanbo" userId="52a29cb4-095e-4b88-8e5b-abe65ecae15b" providerId="ADAL" clId="{65123C54-3A2B-497A-B4DF-AA9B011C3E82}" dt="2023-02-25T04:44:21.726" v="1369" actId="2696"/>
        <pc:sldMkLst>
          <pc:docMk/>
          <pc:sldMk cId="4237585773" sldId="298"/>
        </pc:sldMkLst>
        <pc:spChg chg="add del mod">
          <ac:chgData name="Xuanbo" userId="52a29cb4-095e-4b88-8e5b-abe65ecae15b" providerId="ADAL" clId="{65123C54-3A2B-497A-B4DF-AA9B011C3E82}" dt="2023-02-25T04:44:17.726" v="1367"/>
          <ac:spMkLst>
            <pc:docMk/>
            <pc:sldMk cId="4237585773" sldId="298"/>
            <ac:spMk id="4" creationId="{7FC547B7-2A6B-469F-9718-B9E7CBC9E427}"/>
          </ac:spMkLst>
        </pc:spChg>
      </pc:sldChg>
      <pc:sldChg chg="addSp delSp modSp add mod">
        <pc:chgData name="Xuanbo" userId="52a29cb4-095e-4b88-8e5b-abe65ecae15b" providerId="ADAL" clId="{65123C54-3A2B-497A-B4DF-AA9B011C3E82}" dt="2023-02-25T05:19:56.426" v="2150"/>
        <pc:sldMkLst>
          <pc:docMk/>
          <pc:sldMk cId="3869227129" sldId="299"/>
        </pc:sldMkLst>
        <pc:spChg chg="mod">
          <ac:chgData name="Xuanbo" userId="52a29cb4-095e-4b88-8e5b-abe65ecae15b" providerId="ADAL" clId="{65123C54-3A2B-497A-B4DF-AA9B011C3E82}" dt="2023-02-25T05:19:22.468" v="2129" actId="114"/>
          <ac:spMkLst>
            <pc:docMk/>
            <pc:sldMk cId="3869227129" sldId="299"/>
            <ac:spMk id="20" creationId="{BEDCF0EB-E319-4B3D-B5AE-F1D16BA4F322}"/>
          </ac:spMkLst>
        </pc:spChg>
        <pc:spChg chg="del mod">
          <ac:chgData name="Xuanbo" userId="52a29cb4-095e-4b88-8e5b-abe65ecae15b" providerId="ADAL" clId="{65123C54-3A2B-497A-B4DF-AA9B011C3E82}" dt="2023-02-25T04:46:25.686" v="1431" actId="478"/>
          <ac:spMkLst>
            <pc:docMk/>
            <pc:sldMk cId="3869227129" sldId="299"/>
            <ac:spMk id="25" creationId="{F26C7A7A-8282-4013-8264-2112BA75689E}"/>
          </ac:spMkLst>
        </pc:spChg>
        <pc:spChg chg="add mod">
          <ac:chgData name="Xuanbo" userId="52a29cb4-095e-4b88-8e5b-abe65ecae15b" providerId="ADAL" clId="{65123C54-3A2B-497A-B4DF-AA9B011C3E82}" dt="2023-02-25T04:46:25.983" v="1432"/>
          <ac:spMkLst>
            <pc:docMk/>
            <pc:sldMk cId="3869227129" sldId="299"/>
            <ac:spMk id="26" creationId="{7D461739-8036-4163-AA27-046AE937F0BC}"/>
          </ac:spMkLst>
        </pc:spChg>
        <pc:spChg chg="del">
          <ac:chgData name="Xuanbo" userId="52a29cb4-095e-4b88-8e5b-abe65ecae15b" providerId="ADAL" clId="{65123C54-3A2B-497A-B4DF-AA9B011C3E82}" dt="2023-02-25T05:19:26.015" v="2130" actId="21"/>
          <ac:spMkLst>
            <pc:docMk/>
            <pc:sldMk cId="3869227129" sldId="299"/>
            <ac:spMk id="27" creationId="{271118DB-4173-44AE-A843-B48C60D553B2}"/>
          </ac:spMkLst>
        </pc:spChg>
        <pc:spChg chg="mod">
          <ac:chgData name="Xuanbo" userId="52a29cb4-095e-4b88-8e5b-abe65ecae15b" providerId="ADAL" clId="{65123C54-3A2B-497A-B4DF-AA9B011C3E82}" dt="2023-02-25T04:46:29.546" v="1433" actId="20577"/>
          <ac:spMkLst>
            <pc:docMk/>
            <pc:sldMk cId="3869227129" sldId="299"/>
            <ac:spMk id="28" creationId="{2204C10A-A4E7-45B7-B1D0-8E18028C008C}"/>
          </ac:spMkLst>
        </pc:spChg>
        <pc:spChg chg="add mod">
          <ac:chgData name="Xuanbo" userId="52a29cb4-095e-4b88-8e5b-abe65ecae15b" providerId="ADAL" clId="{65123C54-3A2B-497A-B4DF-AA9B011C3E82}" dt="2023-02-25T05:19:56.426" v="2150"/>
          <ac:spMkLst>
            <pc:docMk/>
            <pc:sldMk cId="3869227129" sldId="299"/>
            <ac:spMk id="29" creationId="{9D608222-7640-4B40-A159-99BAEA504474}"/>
          </ac:spMkLst>
        </pc:spChg>
      </pc:sldChg>
      <pc:sldChg chg="addSp delSp modSp add del mod">
        <pc:chgData name="Xuanbo" userId="52a29cb4-095e-4b88-8e5b-abe65ecae15b" providerId="ADAL" clId="{65123C54-3A2B-497A-B4DF-AA9B011C3E82}" dt="2023-02-25T04:57:04.947" v="1570" actId="47"/>
        <pc:sldMkLst>
          <pc:docMk/>
          <pc:sldMk cId="4046456404" sldId="300"/>
        </pc:sldMkLst>
        <pc:spChg chg="mod">
          <ac:chgData name="Xuanbo" userId="52a29cb4-095e-4b88-8e5b-abe65ecae15b" providerId="ADAL" clId="{65123C54-3A2B-497A-B4DF-AA9B011C3E82}" dt="2023-02-25T04:48:34.326" v="1491"/>
          <ac:spMkLst>
            <pc:docMk/>
            <pc:sldMk cId="4046456404" sldId="300"/>
            <ac:spMk id="7" creationId="{7D6C4428-B079-4976-BC75-D390EBA39177}"/>
          </ac:spMkLst>
        </pc:spChg>
        <pc:spChg chg="add mod">
          <ac:chgData name="Xuanbo" userId="52a29cb4-095e-4b88-8e5b-abe65ecae15b" providerId="ADAL" clId="{65123C54-3A2B-497A-B4DF-AA9B011C3E82}" dt="2023-02-25T04:52:16.451" v="1511" actId="21"/>
          <ac:spMkLst>
            <pc:docMk/>
            <pc:sldMk cId="4046456404" sldId="300"/>
            <ac:spMk id="8" creationId="{D410A7A3-3199-4419-B0FF-72408280C1F4}"/>
          </ac:spMkLst>
        </pc:spChg>
        <pc:spChg chg="add mod">
          <ac:chgData name="Xuanbo" userId="52a29cb4-095e-4b88-8e5b-abe65ecae15b" providerId="ADAL" clId="{65123C54-3A2B-497A-B4DF-AA9B011C3E82}" dt="2023-02-25T04:53:37.299" v="1530" actId="1076"/>
          <ac:spMkLst>
            <pc:docMk/>
            <pc:sldMk cId="4046456404" sldId="300"/>
            <ac:spMk id="9" creationId="{1EE14B33-DD0D-49A9-B765-35C60DD4D997}"/>
          </ac:spMkLst>
        </pc:spChg>
        <pc:spChg chg="add mod">
          <ac:chgData name="Xuanbo" userId="52a29cb4-095e-4b88-8e5b-abe65ecae15b" providerId="ADAL" clId="{65123C54-3A2B-497A-B4DF-AA9B011C3E82}" dt="2023-02-25T04:53:37.299" v="1530" actId="1076"/>
          <ac:spMkLst>
            <pc:docMk/>
            <pc:sldMk cId="4046456404" sldId="300"/>
            <ac:spMk id="10" creationId="{387660EF-B3E0-4459-8CB5-D6165BB6370E}"/>
          </ac:spMkLst>
        </pc:spChg>
        <pc:picChg chg="del">
          <ac:chgData name="Xuanbo" userId="52a29cb4-095e-4b88-8e5b-abe65ecae15b" providerId="ADAL" clId="{65123C54-3A2B-497A-B4DF-AA9B011C3E82}" dt="2023-02-25T04:48:39.504" v="1492" actId="21"/>
          <ac:picMkLst>
            <pc:docMk/>
            <pc:sldMk cId="4046456404" sldId="300"/>
            <ac:picMk id="3" creationId="{45221502-6D49-4207-94E1-3996F73B76E6}"/>
          </ac:picMkLst>
        </pc:picChg>
        <pc:picChg chg="add mod">
          <ac:chgData name="Xuanbo" userId="52a29cb4-095e-4b88-8e5b-abe65ecae15b" providerId="ADAL" clId="{65123C54-3A2B-497A-B4DF-AA9B011C3E82}" dt="2023-02-25T04:53:37.299" v="1530" actId="1076"/>
          <ac:picMkLst>
            <pc:docMk/>
            <pc:sldMk cId="4046456404" sldId="300"/>
            <ac:picMk id="4" creationId="{A807ACEB-CFF3-4933-84C3-614C12A703D3}"/>
          </ac:picMkLst>
        </pc:picChg>
        <pc:picChg chg="add mod">
          <ac:chgData name="Xuanbo" userId="52a29cb4-095e-4b88-8e5b-abe65ecae15b" providerId="ADAL" clId="{65123C54-3A2B-497A-B4DF-AA9B011C3E82}" dt="2023-02-25T04:53:37.299" v="1530" actId="1076"/>
          <ac:picMkLst>
            <pc:docMk/>
            <pc:sldMk cId="4046456404" sldId="300"/>
            <ac:picMk id="6" creationId="{8FD44866-D878-40EE-BD91-1C843087EA77}"/>
          </ac:picMkLst>
        </pc:picChg>
        <pc:picChg chg="add del mod">
          <ac:chgData name="Xuanbo" userId="52a29cb4-095e-4b88-8e5b-abe65ecae15b" providerId="ADAL" clId="{65123C54-3A2B-497A-B4DF-AA9B011C3E82}" dt="2023-02-25T04:53:46.733" v="1534"/>
          <ac:picMkLst>
            <pc:docMk/>
            <pc:sldMk cId="4046456404" sldId="300"/>
            <ac:picMk id="12" creationId="{619FD571-73DE-4CD3-927A-6D515738E71D}"/>
          </ac:picMkLst>
        </pc:picChg>
        <pc:picChg chg="add del mod">
          <ac:chgData name="Xuanbo" userId="52a29cb4-095e-4b88-8e5b-abe65ecae15b" providerId="ADAL" clId="{65123C54-3A2B-497A-B4DF-AA9B011C3E82}" dt="2023-02-25T04:53:46.733" v="1534"/>
          <ac:picMkLst>
            <pc:docMk/>
            <pc:sldMk cId="4046456404" sldId="300"/>
            <ac:picMk id="14" creationId="{7E1AAB8E-1E06-4403-A03C-F43268B7BCB2}"/>
          </ac:picMkLst>
        </pc:picChg>
        <pc:picChg chg="add mod">
          <ac:chgData name="Xuanbo" userId="52a29cb4-095e-4b88-8e5b-abe65ecae15b" providerId="ADAL" clId="{65123C54-3A2B-497A-B4DF-AA9B011C3E82}" dt="2023-02-25T04:54:46.561" v="1558" actId="1076"/>
          <ac:picMkLst>
            <pc:docMk/>
            <pc:sldMk cId="4046456404" sldId="300"/>
            <ac:picMk id="16" creationId="{DA71229E-F94D-407E-BE0D-C9E3DB91A13B}"/>
          </ac:picMkLst>
        </pc:picChg>
        <pc:picChg chg="add del mod">
          <ac:chgData name="Xuanbo" userId="52a29cb4-095e-4b88-8e5b-abe65ecae15b" providerId="ADAL" clId="{65123C54-3A2B-497A-B4DF-AA9B011C3E82}" dt="2023-02-25T04:54:49.358" v="1559" actId="1076"/>
          <ac:picMkLst>
            <pc:docMk/>
            <pc:sldMk cId="4046456404" sldId="300"/>
            <ac:picMk id="18" creationId="{548A7CA0-F2C1-482C-B3D0-20339669EEB3}"/>
          </ac:picMkLst>
        </pc:picChg>
        <pc:picChg chg="add del mod">
          <ac:chgData name="Xuanbo" userId="52a29cb4-095e-4b88-8e5b-abe65ecae15b" providerId="ADAL" clId="{65123C54-3A2B-497A-B4DF-AA9B011C3E82}" dt="2023-02-25T04:54:27.184" v="1547" actId="21"/>
          <ac:picMkLst>
            <pc:docMk/>
            <pc:sldMk cId="4046456404" sldId="300"/>
            <ac:picMk id="20" creationId="{EE2D4D55-52C6-4F9E-9F40-BD4CD5B55CF1}"/>
          </ac:picMkLst>
        </pc:picChg>
      </pc:sldChg>
      <pc:sldChg chg="addSp delSp modSp add del mod">
        <pc:chgData name="Xuanbo" userId="52a29cb4-095e-4b88-8e5b-abe65ecae15b" providerId="ADAL" clId="{65123C54-3A2B-497A-B4DF-AA9B011C3E82}" dt="2023-02-25T05:32:08.609" v="2327" actId="2696"/>
        <pc:sldMkLst>
          <pc:docMk/>
          <pc:sldMk cId="2825314848" sldId="301"/>
        </pc:sldMkLst>
        <pc:spChg chg="mod">
          <ac:chgData name="Xuanbo" userId="52a29cb4-095e-4b88-8e5b-abe65ecae15b" providerId="ADAL" clId="{65123C54-3A2B-497A-B4DF-AA9B011C3E82}" dt="2023-02-25T04:57:10.510" v="1572" actId="1076"/>
          <ac:spMkLst>
            <pc:docMk/>
            <pc:sldMk cId="2825314848" sldId="301"/>
            <ac:spMk id="8" creationId="{D410A7A3-3199-4419-B0FF-72408280C1F4}"/>
          </ac:spMkLst>
        </pc:spChg>
        <pc:spChg chg="mod">
          <ac:chgData name="Xuanbo" userId="52a29cb4-095e-4b88-8e5b-abe65ecae15b" providerId="ADAL" clId="{65123C54-3A2B-497A-B4DF-AA9B011C3E82}" dt="2023-02-25T04:58:25.731" v="1590" actId="164"/>
          <ac:spMkLst>
            <pc:docMk/>
            <pc:sldMk cId="2825314848" sldId="301"/>
            <ac:spMk id="9" creationId="{1EE14B33-DD0D-49A9-B765-35C60DD4D997}"/>
          </ac:spMkLst>
        </pc:spChg>
        <pc:spChg chg="mod">
          <ac:chgData name="Xuanbo" userId="52a29cb4-095e-4b88-8e5b-abe65ecae15b" providerId="ADAL" clId="{65123C54-3A2B-497A-B4DF-AA9B011C3E82}" dt="2023-02-25T04:58:25.731" v="1590" actId="164"/>
          <ac:spMkLst>
            <pc:docMk/>
            <pc:sldMk cId="2825314848" sldId="301"/>
            <ac:spMk id="10" creationId="{387660EF-B3E0-4459-8CB5-D6165BB6370E}"/>
          </ac:spMkLst>
        </pc:spChg>
        <pc:grpChg chg="add mod">
          <ac:chgData name="Xuanbo" userId="52a29cb4-095e-4b88-8e5b-abe65ecae15b" providerId="ADAL" clId="{65123C54-3A2B-497A-B4DF-AA9B011C3E82}" dt="2023-02-25T04:58:29.043" v="1592" actId="1076"/>
          <ac:grpSpMkLst>
            <pc:docMk/>
            <pc:sldMk cId="2825314848" sldId="301"/>
            <ac:grpSpMk id="2" creationId="{78A1AA11-68D9-4DB3-910D-084A6A345DFF}"/>
          </ac:grpSpMkLst>
        </pc:grpChg>
        <pc:picChg chg="mod">
          <ac:chgData name="Xuanbo" userId="52a29cb4-095e-4b88-8e5b-abe65ecae15b" providerId="ADAL" clId="{65123C54-3A2B-497A-B4DF-AA9B011C3E82}" dt="2023-02-25T04:58:25.731" v="1590" actId="164"/>
          <ac:picMkLst>
            <pc:docMk/>
            <pc:sldMk cId="2825314848" sldId="301"/>
            <ac:picMk id="4" creationId="{A807ACEB-CFF3-4933-84C3-614C12A703D3}"/>
          </ac:picMkLst>
        </pc:picChg>
        <pc:picChg chg="mod">
          <ac:chgData name="Xuanbo" userId="52a29cb4-095e-4b88-8e5b-abe65ecae15b" providerId="ADAL" clId="{65123C54-3A2B-497A-B4DF-AA9B011C3E82}" dt="2023-02-25T04:58:25.731" v="1590" actId="164"/>
          <ac:picMkLst>
            <pc:docMk/>
            <pc:sldMk cId="2825314848" sldId="301"/>
            <ac:picMk id="6" creationId="{8FD44866-D878-40EE-BD91-1C843087EA77}"/>
          </ac:picMkLst>
        </pc:picChg>
        <pc:picChg chg="add del">
          <ac:chgData name="Xuanbo" userId="52a29cb4-095e-4b88-8e5b-abe65ecae15b" providerId="ADAL" clId="{65123C54-3A2B-497A-B4DF-AA9B011C3E82}" dt="2023-02-25T04:58:01.725" v="1581" actId="21"/>
          <ac:picMkLst>
            <pc:docMk/>
            <pc:sldMk cId="2825314848" sldId="301"/>
            <ac:picMk id="16" creationId="{DA71229E-F94D-407E-BE0D-C9E3DB91A13B}"/>
          </ac:picMkLst>
        </pc:picChg>
        <pc:picChg chg="add del mod">
          <ac:chgData name="Xuanbo" userId="52a29cb4-095e-4b88-8e5b-abe65ecae15b" providerId="ADAL" clId="{65123C54-3A2B-497A-B4DF-AA9B011C3E82}" dt="2023-02-25T04:58:01.225" v="1580" actId="21"/>
          <ac:picMkLst>
            <pc:docMk/>
            <pc:sldMk cId="2825314848" sldId="301"/>
            <ac:picMk id="18" creationId="{548A7CA0-F2C1-482C-B3D0-20339669EEB3}"/>
          </ac:picMkLst>
        </pc:picChg>
      </pc:sldChg>
      <pc:sldChg chg="addSp delSp modSp add mod">
        <pc:chgData name="Xuanbo" userId="52a29cb4-095e-4b88-8e5b-abe65ecae15b" providerId="ADAL" clId="{65123C54-3A2B-497A-B4DF-AA9B011C3E82}" dt="2023-02-25T05:32:33.534" v="2348" actId="20577"/>
        <pc:sldMkLst>
          <pc:docMk/>
          <pc:sldMk cId="1652304468" sldId="302"/>
        </pc:sldMkLst>
        <pc:spChg chg="mod">
          <ac:chgData name="Xuanbo" userId="52a29cb4-095e-4b88-8e5b-abe65ecae15b" providerId="ADAL" clId="{65123C54-3A2B-497A-B4DF-AA9B011C3E82}" dt="2023-02-25T05:32:33.534" v="2348" actId="20577"/>
          <ac:spMkLst>
            <pc:docMk/>
            <pc:sldMk cId="1652304468" sldId="302"/>
            <ac:spMk id="7" creationId="{7D6C4428-B079-4976-BC75-D390EBA39177}"/>
          </ac:spMkLst>
        </pc:spChg>
        <pc:spChg chg="mod">
          <ac:chgData name="Xuanbo" userId="52a29cb4-095e-4b88-8e5b-abe65ecae15b" providerId="ADAL" clId="{65123C54-3A2B-497A-B4DF-AA9B011C3E82}" dt="2023-02-25T05:31:12.671" v="2319" actId="21"/>
          <ac:spMkLst>
            <pc:docMk/>
            <pc:sldMk cId="1652304468" sldId="302"/>
            <ac:spMk id="8" creationId="{D410A7A3-3199-4419-B0FF-72408280C1F4}"/>
          </ac:spMkLst>
        </pc:spChg>
        <pc:spChg chg="mod topLvl">
          <ac:chgData name="Xuanbo" userId="52a29cb4-095e-4b88-8e5b-abe65ecae15b" providerId="ADAL" clId="{65123C54-3A2B-497A-B4DF-AA9B011C3E82}" dt="2023-02-25T05:27:37.332" v="2277" actId="1035"/>
          <ac:spMkLst>
            <pc:docMk/>
            <pc:sldMk cId="1652304468" sldId="302"/>
            <ac:spMk id="9" creationId="{1EE14B33-DD0D-49A9-B765-35C60DD4D997}"/>
          </ac:spMkLst>
        </pc:spChg>
        <pc:spChg chg="mod topLvl">
          <ac:chgData name="Xuanbo" userId="52a29cb4-095e-4b88-8e5b-abe65ecae15b" providerId="ADAL" clId="{65123C54-3A2B-497A-B4DF-AA9B011C3E82}" dt="2023-02-25T05:27:51.894" v="2288" actId="1035"/>
          <ac:spMkLst>
            <pc:docMk/>
            <pc:sldMk cId="1652304468" sldId="302"/>
            <ac:spMk id="10" creationId="{387660EF-B3E0-4459-8CB5-D6165BB6370E}"/>
          </ac:spMkLst>
        </pc:spChg>
        <pc:spChg chg="add mod">
          <ac:chgData name="Xuanbo" userId="52a29cb4-095e-4b88-8e5b-abe65ecae15b" providerId="ADAL" clId="{65123C54-3A2B-497A-B4DF-AA9B011C3E82}" dt="2023-02-25T05:26:22.520" v="2262" actId="164"/>
          <ac:spMkLst>
            <pc:docMk/>
            <pc:sldMk cId="1652304468" sldId="302"/>
            <ac:spMk id="15" creationId="{E845C7BB-42E1-42F5-A626-7C2C8A385F14}"/>
          </ac:spMkLst>
        </pc:spChg>
        <pc:spChg chg="add mod">
          <ac:chgData name="Xuanbo" userId="52a29cb4-095e-4b88-8e5b-abe65ecae15b" providerId="ADAL" clId="{65123C54-3A2B-497A-B4DF-AA9B011C3E82}" dt="2023-02-25T05:26:22.520" v="2262" actId="164"/>
          <ac:spMkLst>
            <pc:docMk/>
            <pc:sldMk cId="1652304468" sldId="302"/>
            <ac:spMk id="16" creationId="{23E3D580-9066-44CD-861E-2344E6A4B18D}"/>
          </ac:spMkLst>
        </pc:spChg>
        <pc:spChg chg="add mod">
          <ac:chgData name="Xuanbo" userId="52a29cb4-095e-4b88-8e5b-abe65ecae15b" providerId="ADAL" clId="{65123C54-3A2B-497A-B4DF-AA9B011C3E82}" dt="2023-02-25T05:26:22.520" v="2262" actId="164"/>
          <ac:spMkLst>
            <pc:docMk/>
            <pc:sldMk cId="1652304468" sldId="302"/>
            <ac:spMk id="17" creationId="{078C1AFB-4F54-4FD8-9A10-AE411D388787}"/>
          </ac:spMkLst>
        </pc:spChg>
        <pc:spChg chg="add mod">
          <ac:chgData name="Xuanbo" userId="52a29cb4-095e-4b88-8e5b-abe65ecae15b" providerId="ADAL" clId="{65123C54-3A2B-497A-B4DF-AA9B011C3E82}" dt="2023-02-25T05:25:37.309" v="2251" actId="571"/>
          <ac:spMkLst>
            <pc:docMk/>
            <pc:sldMk cId="1652304468" sldId="302"/>
            <ac:spMk id="20" creationId="{B8C15A01-AD7D-4EF3-A204-A0394ECBF97D}"/>
          </ac:spMkLst>
        </pc:spChg>
        <pc:spChg chg="add mod">
          <ac:chgData name="Xuanbo" userId="52a29cb4-095e-4b88-8e5b-abe65ecae15b" providerId="ADAL" clId="{65123C54-3A2B-497A-B4DF-AA9B011C3E82}" dt="2023-02-25T05:25:37.309" v="2251" actId="571"/>
          <ac:spMkLst>
            <pc:docMk/>
            <pc:sldMk cId="1652304468" sldId="302"/>
            <ac:spMk id="21" creationId="{5E8EA6E8-D0E5-4C97-A6F0-CFAF5CE38289}"/>
          </ac:spMkLst>
        </pc:spChg>
        <pc:spChg chg="add mod">
          <ac:chgData name="Xuanbo" userId="52a29cb4-095e-4b88-8e5b-abe65ecae15b" providerId="ADAL" clId="{65123C54-3A2B-497A-B4DF-AA9B011C3E82}" dt="2023-02-25T05:25:37.309" v="2251" actId="571"/>
          <ac:spMkLst>
            <pc:docMk/>
            <pc:sldMk cId="1652304468" sldId="302"/>
            <ac:spMk id="22" creationId="{EC2B2BA7-591F-415E-860F-16B4F1758581}"/>
          </ac:spMkLst>
        </pc:spChg>
        <pc:spChg chg="add mod">
          <ac:chgData name="Xuanbo" userId="52a29cb4-095e-4b88-8e5b-abe65ecae15b" providerId="ADAL" clId="{65123C54-3A2B-497A-B4DF-AA9B011C3E82}" dt="2023-02-25T05:25:40.400" v="2253" actId="571"/>
          <ac:spMkLst>
            <pc:docMk/>
            <pc:sldMk cId="1652304468" sldId="302"/>
            <ac:spMk id="24" creationId="{BD003F89-79DD-4A6F-96EB-3BB19075380E}"/>
          </ac:spMkLst>
        </pc:spChg>
        <pc:spChg chg="add mod">
          <ac:chgData name="Xuanbo" userId="52a29cb4-095e-4b88-8e5b-abe65ecae15b" providerId="ADAL" clId="{65123C54-3A2B-497A-B4DF-AA9B011C3E82}" dt="2023-02-25T05:25:40.400" v="2253" actId="571"/>
          <ac:spMkLst>
            <pc:docMk/>
            <pc:sldMk cId="1652304468" sldId="302"/>
            <ac:spMk id="25" creationId="{3F2795AA-FB36-411B-A1A7-4F69EA9FBB1C}"/>
          </ac:spMkLst>
        </pc:spChg>
        <pc:spChg chg="add mod">
          <ac:chgData name="Xuanbo" userId="52a29cb4-095e-4b88-8e5b-abe65ecae15b" providerId="ADAL" clId="{65123C54-3A2B-497A-B4DF-AA9B011C3E82}" dt="2023-02-25T05:25:40.400" v="2253" actId="571"/>
          <ac:spMkLst>
            <pc:docMk/>
            <pc:sldMk cId="1652304468" sldId="302"/>
            <ac:spMk id="26" creationId="{33CF2F53-C94A-42F0-BCD2-E0BB7E33B2C2}"/>
          </ac:spMkLst>
        </pc:spChg>
        <pc:spChg chg="add mod">
          <ac:chgData name="Xuanbo" userId="52a29cb4-095e-4b88-8e5b-abe65ecae15b" providerId="ADAL" clId="{65123C54-3A2B-497A-B4DF-AA9B011C3E82}" dt="2023-02-25T05:25:45.874" v="2254" actId="571"/>
          <ac:spMkLst>
            <pc:docMk/>
            <pc:sldMk cId="1652304468" sldId="302"/>
            <ac:spMk id="27" creationId="{12256F4D-90E9-4296-8E86-AC1A53A6498E}"/>
          </ac:spMkLst>
        </pc:spChg>
        <pc:spChg chg="add mod">
          <ac:chgData name="Xuanbo" userId="52a29cb4-095e-4b88-8e5b-abe65ecae15b" providerId="ADAL" clId="{65123C54-3A2B-497A-B4DF-AA9B011C3E82}" dt="2023-02-25T05:25:52.579" v="2255" actId="1076"/>
          <ac:spMkLst>
            <pc:docMk/>
            <pc:sldMk cId="1652304468" sldId="302"/>
            <ac:spMk id="28" creationId="{06C2399A-171F-44FA-AB3B-B294C7BA936A}"/>
          </ac:spMkLst>
        </pc:spChg>
        <pc:spChg chg="add mod">
          <ac:chgData name="Xuanbo" userId="52a29cb4-095e-4b88-8e5b-abe65ecae15b" providerId="ADAL" clId="{65123C54-3A2B-497A-B4DF-AA9B011C3E82}" dt="2023-02-25T05:25:59.001" v="2258" actId="1076"/>
          <ac:spMkLst>
            <pc:docMk/>
            <pc:sldMk cId="1652304468" sldId="302"/>
            <ac:spMk id="29" creationId="{1111BD50-B5CA-4E08-859A-60749DA6171E}"/>
          </ac:spMkLst>
        </pc:spChg>
        <pc:spChg chg="add mod">
          <ac:chgData name="Xuanbo" userId="52a29cb4-095e-4b88-8e5b-abe65ecae15b" providerId="ADAL" clId="{65123C54-3A2B-497A-B4DF-AA9B011C3E82}" dt="2023-02-25T05:27:57.317" v="2292" actId="1035"/>
          <ac:spMkLst>
            <pc:docMk/>
            <pc:sldMk cId="1652304468" sldId="302"/>
            <ac:spMk id="31" creationId="{F093E637-19D8-47F1-BDAE-8FD07DE8B01C}"/>
          </ac:spMkLst>
        </pc:spChg>
        <pc:spChg chg="add mod">
          <ac:chgData name="Xuanbo" userId="52a29cb4-095e-4b88-8e5b-abe65ecae15b" providerId="ADAL" clId="{65123C54-3A2B-497A-B4DF-AA9B011C3E82}" dt="2023-02-25T05:27:42.252" v="2282" actId="1036"/>
          <ac:spMkLst>
            <pc:docMk/>
            <pc:sldMk cId="1652304468" sldId="302"/>
            <ac:spMk id="32" creationId="{DAED7F69-5E08-44BB-8618-C79D7C8B7964}"/>
          </ac:spMkLst>
        </pc:spChg>
        <pc:grpChg chg="del">
          <ac:chgData name="Xuanbo" userId="52a29cb4-095e-4b88-8e5b-abe65ecae15b" providerId="ADAL" clId="{65123C54-3A2B-497A-B4DF-AA9B011C3E82}" dt="2023-02-25T04:59:25.682" v="1594" actId="165"/>
          <ac:grpSpMkLst>
            <pc:docMk/>
            <pc:sldMk cId="1652304468" sldId="302"/>
            <ac:grpSpMk id="2" creationId="{78A1AA11-68D9-4DB3-910D-084A6A345DFF}"/>
          </ac:grpSpMkLst>
        </pc:grpChg>
        <pc:grpChg chg="add mod">
          <ac:chgData name="Xuanbo" userId="52a29cb4-095e-4b88-8e5b-abe65ecae15b" providerId="ADAL" clId="{65123C54-3A2B-497A-B4DF-AA9B011C3E82}" dt="2023-02-25T05:26:22.520" v="2262" actId="164"/>
          <ac:grpSpMkLst>
            <pc:docMk/>
            <pc:sldMk cId="1652304468" sldId="302"/>
            <ac:grpSpMk id="30" creationId="{3AB8D913-1AF8-4C0C-B2A9-A6894E666079}"/>
          </ac:grpSpMkLst>
        </pc:grpChg>
        <pc:picChg chg="mod topLvl modCrop">
          <ac:chgData name="Xuanbo" userId="52a29cb4-095e-4b88-8e5b-abe65ecae15b" providerId="ADAL" clId="{65123C54-3A2B-497A-B4DF-AA9B011C3E82}" dt="2023-02-25T05:23:49.148" v="2212" actId="1076"/>
          <ac:picMkLst>
            <pc:docMk/>
            <pc:sldMk cId="1652304468" sldId="302"/>
            <ac:picMk id="4" creationId="{A807ACEB-CFF3-4933-84C3-614C12A703D3}"/>
          </ac:picMkLst>
        </pc:picChg>
        <pc:picChg chg="add mod modCrop">
          <ac:chgData name="Xuanbo" userId="52a29cb4-095e-4b88-8e5b-abe65ecae15b" providerId="ADAL" clId="{65123C54-3A2B-497A-B4DF-AA9B011C3E82}" dt="2023-02-25T05:25:59.001" v="2258" actId="1076"/>
          <ac:picMkLst>
            <pc:docMk/>
            <pc:sldMk cId="1652304468" sldId="302"/>
            <ac:picMk id="5" creationId="{7839C405-8D69-4A8A-BD40-931692A131FF}"/>
          </ac:picMkLst>
        </pc:picChg>
        <pc:picChg chg="mod topLvl modCrop">
          <ac:chgData name="Xuanbo" userId="52a29cb4-095e-4b88-8e5b-abe65ecae15b" providerId="ADAL" clId="{65123C54-3A2B-497A-B4DF-AA9B011C3E82}" dt="2023-02-25T05:26:22.520" v="2262" actId="164"/>
          <ac:picMkLst>
            <pc:docMk/>
            <pc:sldMk cId="1652304468" sldId="302"/>
            <ac:picMk id="6" creationId="{8FD44866-D878-40EE-BD91-1C843087EA77}"/>
          </ac:picMkLst>
        </pc:picChg>
        <pc:picChg chg="add mod modCrop">
          <ac:chgData name="Xuanbo" userId="52a29cb4-095e-4b88-8e5b-abe65ecae15b" providerId="ADAL" clId="{65123C54-3A2B-497A-B4DF-AA9B011C3E82}" dt="2023-02-25T05:26:22.520" v="2262" actId="164"/>
          <ac:picMkLst>
            <pc:docMk/>
            <pc:sldMk cId="1652304468" sldId="302"/>
            <ac:picMk id="12" creationId="{06F3C4E5-217D-4040-A9BF-DE24573332A7}"/>
          </ac:picMkLst>
        </pc:picChg>
        <pc:picChg chg="add mod modCrop">
          <ac:chgData name="Xuanbo" userId="52a29cb4-095e-4b88-8e5b-abe65ecae15b" providerId="ADAL" clId="{65123C54-3A2B-497A-B4DF-AA9B011C3E82}" dt="2023-02-25T05:25:52.579" v="2255" actId="1076"/>
          <ac:picMkLst>
            <pc:docMk/>
            <pc:sldMk cId="1652304468" sldId="302"/>
            <ac:picMk id="13" creationId="{705F3F42-AD25-4A0E-BF25-0A98432D66F5}"/>
          </ac:picMkLst>
        </pc:picChg>
        <pc:picChg chg="add mod modCrop">
          <ac:chgData name="Xuanbo" userId="52a29cb4-095e-4b88-8e5b-abe65ecae15b" providerId="ADAL" clId="{65123C54-3A2B-497A-B4DF-AA9B011C3E82}" dt="2023-02-25T05:26:22.520" v="2262" actId="164"/>
          <ac:picMkLst>
            <pc:docMk/>
            <pc:sldMk cId="1652304468" sldId="302"/>
            <ac:picMk id="14" creationId="{D0D43AA7-0E84-4F9C-8D1E-6BD45CF345C1}"/>
          </ac:picMkLst>
        </pc:picChg>
        <pc:picChg chg="add mod">
          <ac:chgData name="Xuanbo" userId="52a29cb4-095e-4b88-8e5b-abe65ecae15b" providerId="ADAL" clId="{65123C54-3A2B-497A-B4DF-AA9B011C3E82}" dt="2023-02-25T05:25:37.309" v="2251" actId="571"/>
          <ac:picMkLst>
            <pc:docMk/>
            <pc:sldMk cId="1652304468" sldId="302"/>
            <ac:picMk id="18" creationId="{79DCF2F6-C560-4756-B87B-3208FD911BC8}"/>
          </ac:picMkLst>
        </pc:picChg>
        <pc:picChg chg="add mod">
          <ac:chgData name="Xuanbo" userId="52a29cb4-095e-4b88-8e5b-abe65ecae15b" providerId="ADAL" clId="{65123C54-3A2B-497A-B4DF-AA9B011C3E82}" dt="2023-02-25T05:25:37.309" v="2251" actId="571"/>
          <ac:picMkLst>
            <pc:docMk/>
            <pc:sldMk cId="1652304468" sldId="302"/>
            <ac:picMk id="19" creationId="{3E3FED12-C9DC-46FA-85B6-F302432556E6}"/>
          </ac:picMkLst>
        </pc:picChg>
        <pc:picChg chg="add mod">
          <ac:chgData name="Xuanbo" userId="52a29cb4-095e-4b88-8e5b-abe65ecae15b" providerId="ADAL" clId="{65123C54-3A2B-497A-B4DF-AA9B011C3E82}" dt="2023-02-25T05:25:40.400" v="2253" actId="571"/>
          <ac:picMkLst>
            <pc:docMk/>
            <pc:sldMk cId="1652304468" sldId="302"/>
            <ac:picMk id="23" creationId="{AD0EA133-022C-4D05-B554-2CF17EF82735}"/>
          </ac:picMkLst>
        </pc:picChg>
      </pc:sldChg>
      <pc:sldChg chg="new del">
        <pc:chgData name="Xuanbo" userId="52a29cb4-095e-4b88-8e5b-abe65ecae15b" providerId="ADAL" clId="{65123C54-3A2B-497A-B4DF-AA9B011C3E82}" dt="2023-02-25T04:58:19.072" v="1587" actId="680"/>
        <pc:sldMkLst>
          <pc:docMk/>
          <pc:sldMk cId="1687513627" sldId="302"/>
        </pc:sldMkLst>
      </pc:sldChg>
      <pc:sldChg chg="addSp delSp modSp new mod">
        <pc:chgData name="Xuanbo" userId="52a29cb4-095e-4b88-8e5b-abe65ecae15b" providerId="ADAL" clId="{65123C54-3A2B-497A-B4DF-AA9B011C3E82}" dt="2023-02-25T05:33:40.699" v="2374" actId="20577"/>
        <pc:sldMkLst>
          <pc:docMk/>
          <pc:sldMk cId="1491354878" sldId="303"/>
        </pc:sldMkLst>
        <pc:spChg chg="del">
          <ac:chgData name="Xuanbo" userId="52a29cb4-095e-4b88-8e5b-abe65ecae15b" providerId="ADAL" clId="{65123C54-3A2B-497A-B4DF-AA9B011C3E82}" dt="2023-02-25T05:00:52.893" v="1611" actId="21"/>
          <ac:spMkLst>
            <pc:docMk/>
            <pc:sldMk cId="1491354878" sldId="303"/>
            <ac:spMk id="2" creationId="{E6D02CF8-1F1C-489F-98E5-28A053EAB3FA}"/>
          </ac:spMkLst>
        </pc:spChg>
        <pc:spChg chg="del">
          <ac:chgData name="Xuanbo" userId="52a29cb4-095e-4b88-8e5b-abe65ecae15b" providerId="ADAL" clId="{65123C54-3A2B-497A-B4DF-AA9B011C3E82}" dt="2023-02-25T05:00:52.893" v="1611" actId="21"/>
          <ac:spMkLst>
            <pc:docMk/>
            <pc:sldMk cId="1491354878" sldId="303"/>
            <ac:spMk id="3" creationId="{67DA53E7-A55C-4007-8660-ECF94DA48355}"/>
          </ac:spMkLst>
        </pc:spChg>
        <pc:spChg chg="add mod">
          <ac:chgData name="Xuanbo" userId="52a29cb4-095e-4b88-8e5b-abe65ecae15b" providerId="ADAL" clId="{65123C54-3A2B-497A-B4DF-AA9B011C3E82}" dt="2023-02-25T05:33:15.833" v="2356" actId="404"/>
          <ac:spMkLst>
            <pc:docMk/>
            <pc:sldMk cId="1491354878" sldId="303"/>
            <ac:spMk id="5" creationId="{253E5099-AB31-422C-BC34-F71429DC2FF5}"/>
          </ac:spMkLst>
        </pc:spChg>
        <pc:spChg chg="add mod">
          <ac:chgData name="Xuanbo" userId="52a29cb4-095e-4b88-8e5b-abe65ecae15b" providerId="ADAL" clId="{65123C54-3A2B-497A-B4DF-AA9B011C3E82}" dt="2023-02-25T05:33:40.699" v="2374" actId="20577"/>
          <ac:spMkLst>
            <pc:docMk/>
            <pc:sldMk cId="1491354878" sldId="303"/>
            <ac:spMk id="6" creationId="{908FF01E-7D5F-4F30-A24C-8E4451A42D66}"/>
          </ac:spMkLst>
        </pc:spChg>
        <pc:spChg chg="add mod">
          <ac:chgData name="Xuanbo" userId="52a29cb4-095e-4b88-8e5b-abe65ecae15b" providerId="ADAL" clId="{65123C54-3A2B-497A-B4DF-AA9B011C3E82}" dt="2023-02-25T05:04:54.733" v="1709" actId="1076"/>
          <ac:spMkLst>
            <pc:docMk/>
            <pc:sldMk cId="1491354878" sldId="303"/>
            <ac:spMk id="7" creationId="{733AAFB0-1B5E-4FFE-ACCE-DB81DB463785}"/>
          </ac:spMkLst>
        </pc:spChg>
        <pc:spChg chg="add del mod">
          <ac:chgData name="Xuanbo" userId="52a29cb4-095e-4b88-8e5b-abe65ecae15b" providerId="ADAL" clId="{65123C54-3A2B-497A-B4DF-AA9B011C3E82}" dt="2023-02-25T05:33:17.443" v="2358"/>
          <ac:spMkLst>
            <pc:docMk/>
            <pc:sldMk cId="1491354878" sldId="303"/>
            <ac:spMk id="16" creationId="{04F10709-E3EA-4963-92F4-8301A4F77656}"/>
          </ac:spMkLst>
        </pc:spChg>
        <pc:spChg chg="add del mod">
          <ac:chgData name="Xuanbo" userId="52a29cb4-095e-4b88-8e5b-abe65ecae15b" providerId="ADAL" clId="{65123C54-3A2B-497A-B4DF-AA9B011C3E82}" dt="2023-02-25T05:06:17.118" v="1748" actId="21"/>
          <ac:spMkLst>
            <pc:docMk/>
            <pc:sldMk cId="1491354878" sldId="303"/>
            <ac:spMk id="18" creationId="{F284BD05-DEBB-4BB1-BF97-14E2A407187F}"/>
          </ac:spMkLst>
        </pc:spChg>
        <pc:spChg chg="add del mod">
          <ac:chgData name="Xuanbo" userId="52a29cb4-095e-4b88-8e5b-abe65ecae15b" providerId="ADAL" clId="{65123C54-3A2B-497A-B4DF-AA9B011C3E82}" dt="2023-02-25T05:06:17.118" v="1748" actId="21"/>
          <ac:spMkLst>
            <pc:docMk/>
            <pc:sldMk cId="1491354878" sldId="303"/>
            <ac:spMk id="19" creationId="{FDF46184-C033-47EE-A68E-AC53B9006514}"/>
          </ac:spMkLst>
        </pc:spChg>
        <pc:spChg chg="add mod">
          <ac:chgData name="Xuanbo" userId="52a29cb4-095e-4b88-8e5b-abe65ecae15b" providerId="ADAL" clId="{65123C54-3A2B-497A-B4DF-AA9B011C3E82}" dt="2023-02-25T05:07:12.046" v="1774" actId="20577"/>
          <ac:spMkLst>
            <pc:docMk/>
            <pc:sldMk cId="1491354878" sldId="303"/>
            <ac:spMk id="20" creationId="{0A64B479-7E7F-4D8F-9083-5550DFBBFD19}"/>
          </ac:spMkLst>
        </pc:spChg>
        <pc:spChg chg="add mod">
          <ac:chgData name="Xuanbo" userId="52a29cb4-095e-4b88-8e5b-abe65ecae15b" providerId="ADAL" clId="{65123C54-3A2B-497A-B4DF-AA9B011C3E82}" dt="2023-02-25T05:07:16.843" v="1780" actId="20577"/>
          <ac:spMkLst>
            <pc:docMk/>
            <pc:sldMk cId="1491354878" sldId="303"/>
            <ac:spMk id="21" creationId="{70A13387-6F18-4AEC-B02B-733947FF2341}"/>
          </ac:spMkLst>
        </pc:spChg>
        <pc:spChg chg="add mod">
          <ac:chgData name="Xuanbo" userId="52a29cb4-095e-4b88-8e5b-abe65ecae15b" providerId="ADAL" clId="{65123C54-3A2B-497A-B4DF-AA9B011C3E82}" dt="2023-02-25T05:07:13.624" v="1776" actId="20577"/>
          <ac:spMkLst>
            <pc:docMk/>
            <pc:sldMk cId="1491354878" sldId="303"/>
            <ac:spMk id="22" creationId="{1908F7D6-3C81-43C2-9383-D97C1A8D663B}"/>
          </ac:spMkLst>
        </pc:spChg>
        <pc:spChg chg="add mod">
          <ac:chgData name="Xuanbo" userId="52a29cb4-095e-4b88-8e5b-abe65ecae15b" providerId="ADAL" clId="{65123C54-3A2B-497A-B4DF-AA9B011C3E82}" dt="2023-02-25T05:07:15.124" v="1778" actId="20577"/>
          <ac:spMkLst>
            <pc:docMk/>
            <pc:sldMk cId="1491354878" sldId="303"/>
            <ac:spMk id="23" creationId="{7C5ACA61-BB26-4E76-A31B-6E915E6E7112}"/>
          </ac:spMkLst>
        </pc:spChg>
        <pc:picChg chg="add mod">
          <ac:chgData name="Xuanbo" userId="52a29cb4-095e-4b88-8e5b-abe65ecae15b" providerId="ADAL" clId="{65123C54-3A2B-497A-B4DF-AA9B011C3E82}" dt="2023-02-25T05:04:50.216" v="1708" actId="14100"/>
          <ac:picMkLst>
            <pc:docMk/>
            <pc:sldMk cId="1491354878" sldId="303"/>
            <ac:picMk id="4" creationId="{C59E300E-B481-4997-A5C7-0812486C2011}"/>
          </ac:picMkLst>
        </pc:picChg>
        <pc:picChg chg="add mod">
          <ac:chgData name="Xuanbo" userId="52a29cb4-095e-4b88-8e5b-abe65ecae15b" providerId="ADAL" clId="{65123C54-3A2B-497A-B4DF-AA9B011C3E82}" dt="2023-02-25T05:05:03.398" v="1713" actId="1076"/>
          <ac:picMkLst>
            <pc:docMk/>
            <pc:sldMk cId="1491354878" sldId="303"/>
            <ac:picMk id="9" creationId="{B2A1698C-5E35-4909-8176-C97B4C26F4E7}"/>
          </ac:picMkLst>
        </pc:picChg>
        <pc:picChg chg="add mod">
          <ac:chgData name="Xuanbo" userId="52a29cb4-095e-4b88-8e5b-abe65ecae15b" providerId="ADAL" clId="{65123C54-3A2B-497A-B4DF-AA9B011C3E82}" dt="2023-02-25T05:05:03.398" v="1713" actId="1076"/>
          <ac:picMkLst>
            <pc:docMk/>
            <pc:sldMk cId="1491354878" sldId="303"/>
            <ac:picMk id="11" creationId="{CE0750E2-8039-4F09-B67F-B76B42839FE6}"/>
          </ac:picMkLst>
        </pc:picChg>
        <pc:picChg chg="add mod">
          <ac:chgData name="Xuanbo" userId="52a29cb4-095e-4b88-8e5b-abe65ecae15b" providerId="ADAL" clId="{65123C54-3A2B-497A-B4DF-AA9B011C3E82}" dt="2023-02-25T05:05:03.398" v="1713" actId="1076"/>
          <ac:picMkLst>
            <pc:docMk/>
            <pc:sldMk cId="1491354878" sldId="303"/>
            <ac:picMk id="13" creationId="{A130A98D-7994-4487-B9A0-87CBC140F389}"/>
          </ac:picMkLst>
        </pc:picChg>
        <pc:picChg chg="add mod">
          <ac:chgData name="Xuanbo" userId="52a29cb4-095e-4b88-8e5b-abe65ecae15b" providerId="ADAL" clId="{65123C54-3A2B-497A-B4DF-AA9B011C3E82}" dt="2023-02-25T05:05:03.398" v="1713" actId="1076"/>
          <ac:picMkLst>
            <pc:docMk/>
            <pc:sldMk cId="1491354878" sldId="303"/>
            <ac:picMk id="15" creationId="{CEFC8E52-96F4-4D11-8661-54948C858F43}"/>
          </ac:picMkLst>
        </pc:picChg>
      </pc:sldChg>
      <pc:sldChg chg="addSp delSp modSp add mod addCm delCm">
        <pc:chgData name="Xuanbo" userId="52a29cb4-095e-4b88-8e5b-abe65ecae15b" providerId="ADAL" clId="{65123C54-3A2B-497A-B4DF-AA9B011C3E82}" dt="2023-02-25T05:32:22.458" v="2337" actId="20577"/>
        <pc:sldMkLst>
          <pc:docMk/>
          <pc:sldMk cId="77921929" sldId="304"/>
        </pc:sldMkLst>
        <pc:spChg chg="mod">
          <ac:chgData name="Xuanbo" userId="52a29cb4-095e-4b88-8e5b-abe65ecae15b" providerId="ADAL" clId="{65123C54-3A2B-497A-B4DF-AA9B011C3E82}" dt="2023-02-25T05:32:22.458" v="2337" actId="20577"/>
          <ac:spMkLst>
            <pc:docMk/>
            <pc:sldMk cId="77921929" sldId="304"/>
            <ac:spMk id="7" creationId="{7D6C4428-B079-4976-BC75-D390EBA39177}"/>
          </ac:spMkLst>
        </pc:spChg>
        <pc:spChg chg="del">
          <ac:chgData name="Xuanbo" userId="52a29cb4-095e-4b88-8e5b-abe65ecae15b" providerId="ADAL" clId="{65123C54-3A2B-497A-B4DF-AA9B011C3E82}" dt="2023-02-25T05:28:39.238" v="2298" actId="478"/>
          <ac:spMkLst>
            <pc:docMk/>
            <pc:sldMk cId="77921929" sldId="304"/>
            <ac:spMk id="8" creationId="{D410A7A3-3199-4419-B0FF-72408280C1F4}"/>
          </ac:spMkLst>
        </pc:spChg>
        <pc:spChg chg="add mod">
          <ac:chgData name="Xuanbo" userId="52a29cb4-095e-4b88-8e5b-abe65ecae15b" providerId="ADAL" clId="{65123C54-3A2B-497A-B4DF-AA9B011C3E82}" dt="2023-02-25T05:31:16.625" v="2320" actId="21"/>
          <ac:spMkLst>
            <pc:docMk/>
            <pc:sldMk cId="77921929" sldId="304"/>
            <ac:spMk id="20" creationId="{F8B8850E-F761-457F-AAC1-6C0BB561880B}"/>
          </ac:spMkLst>
        </pc:spChg>
        <pc:picChg chg="add mod modCrop">
          <ac:chgData name="Xuanbo" userId="52a29cb4-095e-4b88-8e5b-abe65ecae15b" providerId="ADAL" clId="{65123C54-3A2B-497A-B4DF-AA9B011C3E82}" dt="2023-02-25T05:29:50.657" v="2307" actId="1076"/>
          <ac:picMkLst>
            <pc:docMk/>
            <pc:sldMk cId="77921929" sldId="304"/>
            <ac:picMk id="3" creationId="{2D439A1B-31DD-48F5-9DD9-4787B4525BB6}"/>
          </ac:picMkLst>
        </pc:picChg>
        <pc:picChg chg="del">
          <ac:chgData name="Xuanbo" userId="52a29cb4-095e-4b88-8e5b-abe65ecae15b" providerId="ADAL" clId="{65123C54-3A2B-497A-B4DF-AA9B011C3E82}" dt="2023-02-25T05:30:47.956" v="2317" actId="21"/>
          <ac:picMkLst>
            <pc:docMk/>
            <pc:sldMk cId="77921929" sldId="304"/>
            <ac:picMk id="4" creationId="{A807ACEB-CFF3-4933-84C3-614C12A703D3}"/>
          </ac:picMkLst>
        </pc:picChg>
        <pc:picChg chg="del">
          <ac:chgData name="Xuanbo" userId="52a29cb4-095e-4b88-8e5b-abe65ecae15b" providerId="ADAL" clId="{65123C54-3A2B-497A-B4DF-AA9B011C3E82}" dt="2023-02-25T05:30:47.956" v="2317" actId="21"/>
          <ac:picMkLst>
            <pc:docMk/>
            <pc:sldMk cId="77921929" sldId="304"/>
            <ac:picMk id="5" creationId="{7839C405-8D69-4A8A-BD40-931692A131FF}"/>
          </ac:picMkLst>
        </pc:picChg>
        <pc:picChg chg="del">
          <ac:chgData name="Xuanbo" userId="52a29cb4-095e-4b88-8e5b-abe65ecae15b" providerId="ADAL" clId="{65123C54-3A2B-497A-B4DF-AA9B011C3E82}" dt="2023-02-25T05:30:39.032" v="2315" actId="21"/>
          <ac:picMkLst>
            <pc:docMk/>
            <pc:sldMk cId="77921929" sldId="304"/>
            <ac:picMk id="6" creationId="{8FD44866-D878-40EE-BD91-1C843087EA77}"/>
          </ac:picMkLst>
        </pc:picChg>
        <pc:picChg chg="del">
          <ac:chgData name="Xuanbo" userId="52a29cb4-095e-4b88-8e5b-abe65ecae15b" providerId="ADAL" clId="{65123C54-3A2B-497A-B4DF-AA9B011C3E82}" dt="2023-02-25T05:30:39.032" v="2315" actId="21"/>
          <ac:picMkLst>
            <pc:docMk/>
            <pc:sldMk cId="77921929" sldId="304"/>
            <ac:picMk id="12" creationId="{06F3C4E5-217D-4040-A9BF-DE24573332A7}"/>
          </ac:picMkLst>
        </pc:picChg>
        <pc:picChg chg="del">
          <ac:chgData name="Xuanbo" userId="52a29cb4-095e-4b88-8e5b-abe65ecae15b" providerId="ADAL" clId="{65123C54-3A2B-497A-B4DF-AA9B011C3E82}" dt="2023-02-25T05:30:47.956" v="2317" actId="21"/>
          <ac:picMkLst>
            <pc:docMk/>
            <pc:sldMk cId="77921929" sldId="304"/>
            <ac:picMk id="13" creationId="{705F3F42-AD25-4A0E-BF25-0A98432D66F5}"/>
          </ac:picMkLst>
        </pc:picChg>
        <pc:picChg chg="del">
          <ac:chgData name="Xuanbo" userId="52a29cb4-095e-4b88-8e5b-abe65ecae15b" providerId="ADAL" clId="{65123C54-3A2B-497A-B4DF-AA9B011C3E82}" dt="2023-02-25T05:30:39.032" v="2315" actId="21"/>
          <ac:picMkLst>
            <pc:docMk/>
            <pc:sldMk cId="77921929" sldId="304"/>
            <ac:picMk id="14" creationId="{D0D43AA7-0E84-4F9C-8D1E-6BD45CF345C1}"/>
          </ac:picMkLst>
        </pc:picChg>
        <pc:picChg chg="add mod modCrop">
          <ac:chgData name="Xuanbo" userId="52a29cb4-095e-4b88-8e5b-abe65ecae15b" providerId="ADAL" clId="{65123C54-3A2B-497A-B4DF-AA9B011C3E82}" dt="2023-02-25T05:30:01.784" v="2310" actId="18131"/>
          <ac:picMkLst>
            <pc:docMk/>
            <pc:sldMk cId="77921929" sldId="304"/>
            <ac:picMk id="23" creationId="{6E96FA2A-816D-4B1A-84FA-F83B5DA21DFE}"/>
          </ac:picMkLst>
        </pc:picChg>
        <pc:picChg chg="add mod modCrop">
          <ac:chgData name="Xuanbo" userId="52a29cb4-095e-4b88-8e5b-abe65ecae15b" providerId="ADAL" clId="{65123C54-3A2B-497A-B4DF-AA9B011C3E82}" dt="2023-02-25T05:31:27.001" v="2322" actId="18131"/>
          <ac:picMkLst>
            <pc:docMk/>
            <pc:sldMk cId="77921929" sldId="304"/>
            <ac:picMk id="24" creationId="{17552ABE-86F7-433E-ADC2-E6563423E360}"/>
          </ac:picMkLst>
        </pc:picChg>
        <pc:picChg chg="add mod">
          <ac:chgData name="Xuanbo" userId="52a29cb4-095e-4b88-8e5b-abe65ecae15b" providerId="ADAL" clId="{65123C54-3A2B-497A-B4DF-AA9B011C3E82}" dt="2023-02-25T05:30:45.003" v="2316" actId="571"/>
          <ac:picMkLst>
            <pc:docMk/>
            <pc:sldMk cId="77921929" sldId="304"/>
            <ac:picMk id="25" creationId="{7EFB2200-CA16-44A5-A19C-C7B80E0C799B}"/>
          </ac:picMkLst>
        </pc:picChg>
        <pc:picChg chg="add mod modCrop">
          <ac:chgData name="Xuanbo" userId="52a29cb4-095e-4b88-8e5b-abe65ecae15b" providerId="ADAL" clId="{65123C54-3A2B-497A-B4DF-AA9B011C3E82}" dt="2023-02-25T05:31:49.064" v="2324" actId="18131"/>
          <ac:picMkLst>
            <pc:docMk/>
            <pc:sldMk cId="77921929" sldId="304"/>
            <ac:picMk id="26" creationId="{E12424CE-92F4-4B52-B7CD-A49B744F7B8E}"/>
          </ac:picMkLst>
        </pc:picChg>
        <pc:picChg chg="add mod modCrop">
          <ac:chgData name="Xuanbo" userId="52a29cb4-095e-4b88-8e5b-abe65ecae15b" providerId="ADAL" clId="{65123C54-3A2B-497A-B4DF-AA9B011C3E82}" dt="2023-02-25T05:31:59.174" v="2326" actId="18131"/>
          <ac:picMkLst>
            <pc:docMk/>
            <pc:sldMk cId="77921929" sldId="304"/>
            <ac:picMk id="30" creationId="{D1E9D11F-BB21-47EA-868A-F328E3C0FE85}"/>
          </ac:picMkLst>
        </pc:picChg>
      </pc:sldChg>
      <pc:sldChg chg="new del">
        <pc:chgData name="Xuanbo" userId="52a29cb4-095e-4b88-8e5b-abe65ecae15b" providerId="ADAL" clId="{65123C54-3A2B-497A-B4DF-AA9B011C3E82}" dt="2023-02-25T05:28:17.692" v="2296" actId="680"/>
        <pc:sldMkLst>
          <pc:docMk/>
          <pc:sldMk cId="4102326151" sldId="304"/>
        </pc:sldMkLst>
      </pc:sldChg>
      <pc:sldChg chg="add del">
        <pc:chgData name="Xuanbo" userId="52a29cb4-095e-4b88-8e5b-abe65ecae15b" providerId="ADAL" clId="{65123C54-3A2B-497A-B4DF-AA9B011C3E82}" dt="2023-02-25T05:28:16.973" v="2295"/>
        <pc:sldMkLst>
          <pc:docMk/>
          <pc:sldMk cId="2914115535" sldId="305"/>
        </pc:sldMkLst>
      </pc:sldChg>
    </pc:docChg>
  </pc:docChgLst>
  <pc:docChgLst>
    <pc:chgData name="Xuanbo Miao" userId="52a29cb4-095e-4b88-8e5b-abe65ecae15b" providerId="ADAL" clId="{45D6476A-BABF-4F7D-9F0E-441C9A7C8D5A}"/>
    <pc:docChg chg="undo custSel modSld">
      <pc:chgData name="Xuanbo Miao" userId="52a29cb4-095e-4b88-8e5b-abe65ecae15b" providerId="ADAL" clId="{45D6476A-BABF-4F7D-9F0E-441C9A7C8D5A}" dt="2023-04-14T00:35:43.572" v="16" actId="207"/>
      <pc:docMkLst>
        <pc:docMk/>
      </pc:docMkLst>
      <pc:sldChg chg="addSp delSp modSp mod">
        <pc:chgData name="Xuanbo Miao" userId="52a29cb4-095e-4b88-8e5b-abe65ecae15b" providerId="ADAL" clId="{45D6476A-BABF-4F7D-9F0E-441C9A7C8D5A}" dt="2023-04-14T00:35:43.572" v="16" actId="207"/>
        <pc:sldMkLst>
          <pc:docMk/>
          <pc:sldMk cId="552668685" sldId="257"/>
        </pc:sldMkLst>
        <pc:spChg chg="add del mod">
          <ac:chgData name="Xuanbo Miao" userId="52a29cb4-095e-4b88-8e5b-abe65ecae15b" providerId="ADAL" clId="{45D6476A-BABF-4F7D-9F0E-441C9A7C8D5A}" dt="2023-04-14T00:35:43.572" v="16" actId="207"/>
          <ac:spMkLst>
            <pc:docMk/>
            <pc:sldMk cId="552668685" sldId="257"/>
            <ac:spMk id="17" creationId="{A38F9D7A-3D85-442F-B4DE-D086862C6FF7}"/>
          </ac:spMkLst>
        </pc:spChg>
        <pc:spChg chg="add del mod">
          <ac:chgData name="Xuanbo Miao" userId="52a29cb4-095e-4b88-8e5b-abe65ecae15b" providerId="ADAL" clId="{45D6476A-BABF-4F7D-9F0E-441C9A7C8D5A}" dt="2023-04-14T00:35:43.572" v="16" actId="207"/>
          <ac:spMkLst>
            <pc:docMk/>
            <pc:sldMk cId="552668685" sldId="257"/>
            <ac:spMk id="18" creationId="{1EAA9979-C218-4DFA-A67E-9A56C9789E18}"/>
          </ac:spMkLst>
        </pc:spChg>
        <pc:spChg chg="add del">
          <ac:chgData name="Xuanbo Miao" userId="52a29cb4-095e-4b88-8e5b-abe65ecae15b" providerId="ADAL" clId="{45D6476A-BABF-4F7D-9F0E-441C9A7C8D5A}" dt="2023-04-14T00:35:11.940" v="2" actId="21"/>
          <ac:spMkLst>
            <pc:docMk/>
            <pc:sldMk cId="552668685" sldId="257"/>
            <ac:spMk id="20" creationId="{717F7E5E-9D5E-4C1E-9239-B05747CD9A74}"/>
          </ac:spMkLst>
        </pc:spChg>
        <pc:spChg chg="add del">
          <ac:chgData name="Xuanbo Miao" userId="52a29cb4-095e-4b88-8e5b-abe65ecae15b" providerId="ADAL" clId="{45D6476A-BABF-4F7D-9F0E-441C9A7C8D5A}" dt="2023-04-14T00:35:11.940" v="2" actId="21"/>
          <ac:spMkLst>
            <pc:docMk/>
            <pc:sldMk cId="552668685" sldId="257"/>
            <ac:spMk id="21" creationId="{724DB35E-DC21-4C2A-8FCF-E69414DAB07F}"/>
          </ac:spMkLst>
        </pc:spChg>
        <pc:spChg chg="add del">
          <ac:chgData name="Xuanbo Miao" userId="52a29cb4-095e-4b88-8e5b-abe65ecae15b" providerId="ADAL" clId="{45D6476A-BABF-4F7D-9F0E-441C9A7C8D5A}" dt="2023-04-14T00:35:11.940" v="2" actId="21"/>
          <ac:spMkLst>
            <pc:docMk/>
            <pc:sldMk cId="552668685" sldId="257"/>
            <ac:spMk id="23" creationId="{3593989F-6325-4E48-BE51-71339184B96F}"/>
          </ac:spMkLst>
        </pc:spChg>
        <pc:grpChg chg="add mod">
          <ac:chgData name="Xuanbo Miao" userId="52a29cb4-095e-4b88-8e5b-abe65ecae15b" providerId="ADAL" clId="{45D6476A-BABF-4F7D-9F0E-441C9A7C8D5A}" dt="2023-04-14T00:35:28.917" v="11" actId="1076"/>
          <ac:grpSpMkLst>
            <pc:docMk/>
            <pc:sldMk cId="552668685" sldId="257"/>
            <ac:grpSpMk id="6" creationId="{7C2D9D64-8FF9-D40C-5A16-BF2ACA30FABA}"/>
          </ac:grpSpMkLst>
        </pc:grpChg>
        <pc:picChg chg="add del">
          <ac:chgData name="Xuanbo Miao" userId="52a29cb4-095e-4b88-8e5b-abe65ecae15b" providerId="ADAL" clId="{45D6476A-BABF-4F7D-9F0E-441C9A7C8D5A}" dt="2023-04-14T00:35:11.940" v="2" actId="21"/>
          <ac:picMkLst>
            <pc:docMk/>
            <pc:sldMk cId="552668685" sldId="257"/>
            <ac:picMk id="3" creationId="{FB5C6EAF-18B7-4E85-8355-1E86E110B7D2}"/>
          </ac:picMkLst>
        </pc:picChg>
        <pc:picChg chg="add del">
          <ac:chgData name="Xuanbo Miao" userId="52a29cb4-095e-4b88-8e5b-abe65ecae15b" providerId="ADAL" clId="{45D6476A-BABF-4F7D-9F0E-441C9A7C8D5A}" dt="2023-04-14T00:35:11.940" v="2" actId="21"/>
          <ac:picMkLst>
            <pc:docMk/>
            <pc:sldMk cId="552668685" sldId="257"/>
            <ac:picMk id="4" creationId="{E49F2CA7-606F-49C1-A214-33DA87D4EA3B}"/>
          </ac:picMkLst>
        </pc:picChg>
        <pc:picChg chg="add del">
          <ac:chgData name="Xuanbo Miao" userId="52a29cb4-095e-4b88-8e5b-abe65ecae15b" providerId="ADAL" clId="{45D6476A-BABF-4F7D-9F0E-441C9A7C8D5A}" dt="2023-04-14T00:35:11.940" v="2" actId="21"/>
          <ac:picMkLst>
            <pc:docMk/>
            <pc:sldMk cId="552668685" sldId="257"/>
            <ac:picMk id="5" creationId="{70D0D578-8D31-4000-B1CE-C7A91505700A}"/>
          </ac:picMkLst>
        </pc:picChg>
        <pc:picChg chg="mod">
          <ac:chgData name="Xuanbo Miao" userId="52a29cb4-095e-4b88-8e5b-abe65ecae15b" providerId="ADAL" clId="{45D6476A-BABF-4F7D-9F0E-441C9A7C8D5A}" dt="2023-04-14T00:35:16.737" v="3"/>
          <ac:picMkLst>
            <pc:docMk/>
            <pc:sldMk cId="552668685" sldId="257"/>
            <ac:picMk id="8" creationId="{E9D67D1B-B7B4-EEB0-E932-EEC454AEC72C}"/>
          </ac:picMkLst>
        </pc:picChg>
        <pc:picChg chg="mod">
          <ac:chgData name="Xuanbo Miao" userId="52a29cb4-095e-4b88-8e5b-abe65ecae15b" providerId="ADAL" clId="{45D6476A-BABF-4F7D-9F0E-441C9A7C8D5A}" dt="2023-04-14T00:35:16.737" v="3"/>
          <ac:picMkLst>
            <pc:docMk/>
            <pc:sldMk cId="552668685" sldId="257"/>
            <ac:picMk id="10" creationId="{6FFCF4BD-9E99-61C6-BB22-50492B088A2E}"/>
          </ac:picMkLst>
        </pc:picChg>
        <pc:picChg chg="mod">
          <ac:chgData name="Xuanbo Miao" userId="52a29cb4-095e-4b88-8e5b-abe65ecae15b" providerId="ADAL" clId="{45D6476A-BABF-4F7D-9F0E-441C9A7C8D5A}" dt="2023-04-14T00:35:16.737" v="3"/>
          <ac:picMkLst>
            <pc:docMk/>
            <pc:sldMk cId="552668685" sldId="257"/>
            <ac:picMk id="12" creationId="{103E53EC-3A5F-8802-ABD4-AC5B3D9F3FDF}"/>
          </ac:picMkLst>
        </pc:picChg>
        <pc:picChg chg="mod">
          <ac:chgData name="Xuanbo Miao" userId="52a29cb4-095e-4b88-8e5b-abe65ecae15b" providerId="ADAL" clId="{45D6476A-BABF-4F7D-9F0E-441C9A7C8D5A}" dt="2023-04-14T00:35:16.737" v="3"/>
          <ac:picMkLst>
            <pc:docMk/>
            <pc:sldMk cId="552668685" sldId="257"/>
            <ac:picMk id="13" creationId="{78C7E3DC-061E-B290-C742-41B1BCACF565}"/>
          </ac:picMkLst>
        </pc:picChg>
        <pc:picChg chg="mod">
          <ac:chgData name="Xuanbo Miao" userId="52a29cb4-095e-4b88-8e5b-abe65ecae15b" providerId="ADAL" clId="{45D6476A-BABF-4F7D-9F0E-441C9A7C8D5A}" dt="2023-04-14T00:35:16.737" v="3"/>
          <ac:picMkLst>
            <pc:docMk/>
            <pc:sldMk cId="552668685" sldId="257"/>
            <ac:picMk id="14" creationId="{46195C4A-7169-9D9A-0FD2-2061324B2696}"/>
          </ac:picMkLst>
        </pc:picChg>
        <pc:picChg chg="mod">
          <ac:chgData name="Xuanbo Miao" userId="52a29cb4-095e-4b88-8e5b-abe65ecae15b" providerId="ADAL" clId="{45D6476A-BABF-4F7D-9F0E-441C9A7C8D5A}" dt="2023-04-14T00:35:16.737" v="3"/>
          <ac:picMkLst>
            <pc:docMk/>
            <pc:sldMk cId="552668685" sldId="257"/>
            <ac:picMk id="15" creationId="{BD0460AC-0AE7-7505-FB9D-19F944BF8E0D}"/>
          </ac:picMkLst>
        </pc:picChg>
        <pc:picChg chg="mod">
          <ac:chgData name="Xuanbo Miao" userId="52a29cb4-095e-4b88-8e5b-abe65ecae15b" providerId="ADAL" clId="{45D6476A-BABF-4F7D-9F0E-441C9A7C8D5A}" dt="2023-04-14T00:35:16.737" v="3"/>
          <ac:picMkLst>
            <pc:docMk/>
            <pc:sldMk cId="552668685" sldId="257"/>
            <ac:picMk id="16" creationId="{E3EB6D73-D305-BE51-B07D-D5F440F9D6B4}"/>
          </ac:picMkLst>
        </pc:picChg>
        <pc:cxnChg chg="add del">
          <ac:chgData name="Xuanbo Miao" userId="52a29cb4-095e-4b88-8e5b-abe65ecae15b" providerId="ADAL" clId="{45D6476A-BABF-4F7D-9F0E-441C9A7C8D5A}" dt="2023-04-14T00:35:10.780" v="1" actId="21"/>
          <ac:cxnSpMkLst>
            <pc:docMk/>
            <pc:sldMk cId="552668685" sldId="257"/>
            <ac:cxnSpMk id="22" creationId="{10641A20-2F44-4635-9055-AFB038B2D9AC}"/>
          </ac:cxnSpMkLst>
        </pc:cxnChg>
      </pc:sldChg>
    </pc:docChg>
  </pc:docChgLst>
  <pc:docChgLst>
    <pc:chgData name="Xuanbo" userId="52a29cb4-095e-4b88-8e5b-abe65ecae15b" providerId="ADAL" clId="{1417AC80-A8D7-419E-B421-33BB08731B90}"/>
    <pc:docChg chg="undo custSel addSld delSld modSld">
      <pc:chgData name="Xuanbo" userId="52a29cb4-095e-4b88-8e5b-abe65ecae15b" providerId="ADAL" clId="{1417AC80-A8D7-419E-B421-33BB08731B90}" dt="2023-04-12T04:46:10.556" v="788" actId="404"/>
      <pc:docMkLst>
        <pc:docMk/>
      </pc:docMkLst>
      <pc:sldChg chg="addSp delSp modSp mod">
        <pc:chgData name="Xuanbo" userId="52a29cb4-095e-4b88-8e5b-abe65ecae15b" providerId="ADAL" clId="{1417AC80-A8D7-419E-B421-33BB08731B90}" dt="2023-04-12T04:46:10.556" v="788" actId="404"/>
        <pc:sldMkLst>
          <pc:docMk/>
          <pc:sldMk cId="552668685" sldId="257"/>
        </pc:sldMkLst>
        <pc:spChg chg="mod">
          <ac:chgData name="Xuanbo" userId="52a29cb4-095e-4b88-8e5b-abe65ecae15b" providerId="ADAL" clId="{1417AC80-A8D7-419E-B421-33BB08731B90}" dt="2023-04-12T04:46:10.556" v="788" actId="404"/>
          <ac:spMkLst>
            <pc:docMk/>
            <pc:sldMk cId="552668685" sldId="257"/>
            <ac:spMk id="7" creationId="{8A8512DB-3D28-7985-AF73-D35B05BD1D43}"/>
          </ac:spMkLst>
        </pc:spChg>
        <pc:spChg chg="mod">
          <ac:chgData name="Xuanbo" userId="52a29cb4-095e-4b88-8e5b-abe65ecae15b" providerId="ADAL" clId="{1417AC80-A8D7-419E-B421-33BB08731B90}" dt="2023-04-12T04:46:10.556" v="788" actId="404"/>
          <ac:spMkLst>
            <pc:docMk/>
            <pc:sldMk cId="552668685" sldId="257"/>
            <ac:spMk id="9" creationId="{4536A1E2-19E5-85F2-60D0-8CF11F284471}"/>
          </ac:spMkLst>
        </pc:spChg>
        <pc:spChg chg="mod">
          <ac:chgData name="Xuanbo" userId="52a29cb4-095e-4b88-8e5b-abe65ecae15b" providerId="ADAL" clId="{1417AC80-A8D7-419E-B421-33BB08731B90}" dt="2023-04-12T04:46:10.556" v="788" actId="404"/>
          <ac:spMkLst>
            <pc:docMk/>
            <pc:sldMk cId="552668685" sldId="257"/>
            <ac:spMk id="11" creationId="{8870D315-40E3-0EC2-6D56-E03037F01BA6}"/>
          </ac:spMkLst>
        </pc:spChg>
        <pc:spChg chg="mod">
          <ac:chgData name="Xuanbo" userId="52a29cb4-095e-4b88-8e5b-abe65ecae15b" providerId="ADAL" clId="{1417AC80-A8D7-419E-B421-33BB08731B90}" dt="2023-04-12T04:46:06.321" v="787" actId="1038"/>
          <ac:spMkLst>
            <pc:docMk/>
            <pc:sldMk cId="552668685" sldId="257"/>
            <ac:spMk id="17" creationId="{A38F9D7A-3D85-442F-B4DE-D086862C6FF7}"/>
          </ac:spMkLst>
        </pc:spChg>
        <pc:spChg chg="mod">
          <ac:chgData name="Xuanbo" userId="52a29cb4-095e-4b88-8e5b-abe65ecae15b" providerId="ADAL" clId="{1417AC80-A8D7-419E-B421-33BB08731B90}" dt="2023-04-12T04:46:06.321" v="787" actId="1038"/>
          <ac:spMkLst>
            <pc:docMk/>
            <pc:sldMk cId="552668685" sldId="257"/>
            <ac:spMk id="18" creationId="{1EAA9979-C218-4DFA-A67E-9A56C9789E18}"/>
          </ac:spMkLst>
        </pc:spChg>
        <pc:spChg chg="mod">
          <ac:chgData name="Xuanbo" userId="52a29cb4-095e-4b88-8e5b-abe65ecae15b" providerId="ADAL" clId="{1417AC80-A8D7-419E-B421-33BB08731B90}" dt="2023-04-12T04:45:23.142" v="776" actId="1076"/>
          <ac:spMkLst>
            <pc:docMk/>
            <pc:sldMk cId="552668685" sldId="257"/>
            <ac:spMk id="20" creationId="{717F7E5E-9D5E-4C1E-9239-B05747CD9A74}"/>
          </ac:spMkLst>
        </pc:spChg>
        <pc:spChg chg="mod">
          <ac:chgData name="Xuanbo" userId="52a29cb4-095e-4b88-8e5b-abe65ecae15b" providerId="ADAL" clId="{1417AC80-A8D7-419E-B421-33BB08731B90}" dt="2023-04-12T04:45:32.517" v="778" actId="1076"/>
          <ac:spMkLst>
            <pc:docMk/>
            <pc:sldMk cId="552668685" sldId="257"/>
            <ac:spMk id="21" creationId="{724DB35E-DC21-4C2A-8FCF-E69414DAB07F}"/>
          </ac:spMkLst>
        </pc:spChg>
        <pc:spChg chg="mod">
          <ac:chgData name="Xuanbo" userId="52a29cb4-095e-4b88-8e5b-abe65ecae15b" providerId="ADAL" clId="{1417AC80-A8D7-419E-B421-33BB08731B90}" dt="2023-04-12T04:45:40.818" v="780" actId="1076"/>
          <ac:spMkLst>
            <pc:docMk/>
            <pc:sldMk cId="552668685" sldId="257"/>
            <ac:spMk id="23" creationId="{3593989F-6325-4E48-BE51-71339184B96F}"/>
          </ac:spMkLst>
        </pc:spChg>
        <pc:grpChg chg="mod">
          <ac:chgData name="Xuanbo" userId="52a29cb4-095e-4b88-8e5b-abe65ecae15b" providerId="ADAL" clId="{1417AC80-A8D7-419E-B421-33BB08731B90}" dt="2023-04-12T04:46:10.556" v="788" actId="404"/>
          <ac:grpSpMkLst>
            <pc:docMk/>
            <pc:sldMk cId="552668685" sldId="257"/>
            <ac:grpSpMk id="2" creationId="{89DA59E5-C499-C8AA-1580-49E9A24F5B35}"/>
          </ac:grpSpMkLst>
        </pc:grpChg>
        <pc:picChg chg="add mod">
          <ac:chgData name="Xuanbo" userId="52a29cb4-095e-4b88-8e5b-abe65ecae15b" providerId="ADAL" clId="{1417AC80-A8D7-419E-B421-33BB08731B90}" dt="2023-04-12T04:45:18.387" v="775" actId="1076"/>
          <ac:picMkLst>
            <pc:docMk/>
            <pc:sldMk cId="552668685" sldId="257"/>
            <ac:picMk id="3" creationId="{FB5C6EAF-18B7-4E85-8355-1E86E110B7D2}"/>
          </ac:picMkLst>
        </pc:picChg>
        <pc:picChg chg="add mod">
          <ac:chgData name="Xuanbo" userId="52a29cb4-095e-4b88-8e5b-abe65ecae15b" providerId="ADAL" clId="{1417AC80-A8D7-419E-B421-33BB08731B90}" dt="2023-04-12T04:45:18.387" v="775" actId="1076"/>
          <ac:picMkLst>
            <pc:docMk/>
            <pc:sldMk cId="552668685" sldId="257"/>
            <ac:picMk id="4" creationId="{E49F2CA7-606F-49C1-A214-33DA87D4EA3B}"/>
          </ac:picMkLst>
        </pc:picChg>
        <pc:picChg chg="add mod">
          <ac:chgData name="Xuanbo" userId="52a29cb4-095e-4b88-8e5b-abe65ecae15b" providerId="ADAL" clId="{1417AC80-A8D7-419E-B421-33BB08731B90}" dt="2023-04-12T04:45:18.387" v="775" actId="1076"/>
          <ac:picMkLst>
            <pc:docMk/>
            <pc:sldMk cId="552668685" sldId="257"/>
            <ac:picMk id="5" creationId="{70D0D578-8D31-4000-B1CE-C7A91505700A}"/>
          </ac:picMkLst>
        </pc:picChg>
        <pc:picChg chg="del">
          <ac:chgData name="Xuanbo" userId="52a29cb4-095e-4b88-8e5b-abe65ecae15b" providerId="ADAL" clId="{1417AC80-A8D7-419E-B421-33BB08731B90}" dt="2023-04-12T04:42:42.914" v="733" actId="21"/>
          <ac:picMkLst>
            <pc:docMk/>
            <pc:sldMk cId="552668685" sldId="257"/>
            <ac:picMk id="15" creationId="{CF807EC0-E3FC-4A9A-A245-57C5C3F31A49}"/>
          </ac:picMkLst>
        </pc:picChg>
        <pc:picChg chg="del">
          <ac:chgData name="Xuanbo" userId="52a29cb4-095e-4b88-8e5b-abe65ecae15b" providerId="ADAL" clId="{1417AC80-A8D7-419E-B421-33BB08731B90}" dt="2023-04-12T04:42:42.914" v="733" actId="21"/>
          <ac:picMkLst>
            <pc:docMk/>
            <pc:sldMk cId="552668685" sldId="257"/>
            <ac:picMk id="16" creationId="{9E08D50D-143D-4559-8E72-9C1D45101061}"/>
          </ac:picMkLst>
        </pc:picChg>
        <pc:picChg chg="del">
          <ac:chgData name="Xuanbo" userId="52a29cb4-095e-4b88-8e5b-abe65ecae15b" providerId="ADAL" clId="{1417AC80-A8D7-419E-B421-33BB08731B90}" dt="2023-04-12T04:42:42.914" v="733" actId="21"/>
          <ac:picMkLst>
            <pc:docMk/>
            <pc:sldMk cId="552668685" sldId="257"/>
            <ac:picMk id="19" creationId="{39E13BE7-4CFD-4D3D-AA3F-6314F348D0D8}"/>
          </ac:picMkLst>
        </pc:picChg>
        <pc:cxnChg chg="mod">
          <ac:chgData name="Xuanbo" userId="52a29cb4-095e-4b88-8e5b-abe65ecae15b" providerId="ADAL" clId="{1417AC80-A8D7-419E-B421-33BB08731B90}" dt="2023-04-12T04:45:45.036" v="781" actId="1076"/>
          <ac:cxnSpMkLst>
            <pc:docMk/>
            <pc:sldMk cId="552668685" sldId="257"/>
            <ac:cxnSpMk id="22" creationId="{10641A20-2F44-4635-9055-AFB038B2D9AC}"/>
          </ac:cxnSpMkLst>
        </pc:cxnChg>
      </pc:sldChg>
      <pc:sldChg chg="del">
        <pc:chgData name="Xuanbo" userId="52a29cb4-095e-4b88-8e5b-abe65ecae15b" providerId="ADAL" clId="{1417AC80-A8D7-419E-B421-33BB08731B90}" dt="2023-04-12T04:30:45.616" v="557" actId="2696"/>
        <pc:sldMkLst>
          <pc:docMk/>
          <pc:sldMk cId="2521337418" sldId="275"/>
        </pc:sldMkLst>
      </pc:sldChg>
      <pc:sldChg chg="addSp delSp modSp mod">
        <pc:chgData name="Xuanbo" userId="52a29cb4-095e-4b88-8e5b-abe65ecae15b" providerId="ADAL" clId="{1417AC80-A8D7-419E-B421-33BB08731B90}" dt="2023-04-12T04:41:52.088" v="732"/>
        <pc:sldMkLst>
          <pc:docMk/>
          <pc:sldMk cId="2579405120" sldId="278"/>
        </pc:sldMkLst>
        <pc:spChg chg="mod">
          <ac:chgData name="Xuanbo" userId="52a29cb4-095e-4b88-8e5b-abe65ecae15b" providerId="ADAL" clId="{1417AC80-A8D7-419E-B421-33BB08731B90}" dt="2023-04-12T04:37:31.106" v="621" actId="14100"/>
          <ac:spMkLst>
            <pc:docMk/>
            <pc:sldMk cId="2579405120" sldId="278"/>
            <ac:spMk id="5" creationId="{BBDE0A80-E695-49D3-9194-DDEFBE88EA21}"/>
          </ac:spMkLst>
        </pc:spChg>
        <pc:spChg chg="mod">
          <ac:chgData name="Xuanbo" userId="52a29cb4-095e-4b88-8e5b-abe65ecae15b" providerId="ADAL" clId="{1417AC80-A8D7-419E-B421-33BB08731B90}" dt="2023-04-12T04:41:41.985" v="726"/>
          <ac:spMkLst>
            <pc:docMk/>
            <pc:sldMk cId="2579405120" sldId="278"/>
            <ac:spMk id="10" creationId="{D756342A-43F3-4142-A0AD-A65E1882C576}"/>
          </ac:spMkLst>
        </pc:spChg>
        <pc:spChg chg="add del mod">
          <ac:chgData name="Xuanbo" userId="52a29cb4-095e-4b88-8e5b-abe65ecae15b" providerId="ADAL" clId="{1417AC80-A8D7-419E-B421-33BB08731B90}" dt="2023-04-12T04:36:26.783" v="592" actId="21"/>
          <ac:spMkLst>
            <pc:docMk/>
            <pc:sldMk cId="2579405120" sldId="278"/>
            <ac:spMk id="14" creationId="{5DB328D9-C9FF-42D7-900D-96F86442A67C}"/>
          </ac:spMkLst>
        </pc:spChg>
        <pc:spChg chg="add del">
          <ac:chgData name="Xuanbo" userId="52a29cb4-095e-4b88-8e5b-abe65ecae15b" providerId="ADAL" clId="{1417AC80-A8D7-419E-B421-33BB08731B90}" dt="2023-04-12T04:36:26.783" v="592" actId="21"/>
          <ac:spMkLst>
            <pc:docMk/>
            <pc:sldMk cId="2579405120" sldId="278"/>
            <ac:spMk id="15" creationId="{ECADC96D-DA2D-4183-86DF-BD9374E30A9B}"/>
          </ac:spMkLst>
        </pc:spChg>
        <pc:spChg chg="add del">
          <ac:chgData name="Xuanbo" userId="52a29cb4-095e-4b88-8e5b-abe65ecae15b" providerId="ADAL" clId="{1417AC80-A8D7-419E-B421-33BB08731B90}" dt="2023-04-12T04:36:26.783" v="592" actId="21"/>
          <ac:spMkLst>
            <pc:docMk/>
            <pc:sldMk cId="2579405120" sldId="278"/>
            <ac:spMk id="16" creationId="{A39059D6-37C3-4106-8BAF-F632C27D10D8}"/>
          </ac:spMkLst>
        </pc:spChg>
        <pc:spChg chg="add mod">
          <ac:chgData name="Xuanbo" userId="52a29cb4-095e-4b88-8e5b-abe65ecae15b" providerId="ADAL" clId="{1417AC80-A8D7-419E-B421-33BB08731B90}" dt="2023-04-12T04:36:24.071" v="589" actId="571"/>
          <ac:spMkLst>
            <pc:docMk/>
            <pc:sldMk cId="2579405120" sldId="278"/>
            <ac:spMk id="18" creationId="{CFF0174C-44FA-4959-87CF-6C899E7C0533}"/>
          </ac:spMkLst>
        </pc:spChg>
        <pc:spChg chg="add del mod">
          <ac:chgData name="Xuanbo" userId="52a29cb4-095e-4b88-8e5b-abe65ecae15b" providerId="ADAL" clId="{1417AC80-A8D7-419E-B421-33BB08731B90}" dt="2023-04-12T04:38:45.884" v="652"/>
          <ac:spMkLst>
            <pc:docMk/>
            <pc:sldMk cId="2579405120" sldId="278"/>
            <ac:spMk id="19" creationId="{41C740B1-179B-4C37-BB4C-5852573BC322}"/>
          </ac:spMkLst>
        </pc:spChg>
        <pc:spChg chg="add mod">
          <ac:chgData name="Xuanbo" userId="52a29cb4-095e-4b88-8e5b-abe65ecae15b" providerId="ADAL" clId="{1417AC80-A8D7-419E-B421-33BB08731B90}" dt="2023-04-12T04:41:52.088" v="732"/>
          <ac:spMkLst>
            <pc:docMk/>
            <pc:sldMk cId="2579405120" sldId="278"/>
            <ac:spMk id="20" creationId="{2F70DE5E-87A9-4498-ABD0-8DF5DD6E0871}"/>
          </ac:spMkLst>
        </pc:spChg>
        <pc:picChg chg="add del mod">
          <ac:chgData name="Xuanbo" userId="52a29cb4-095e-4b88-8e5b-abe65ecae15b" providerId="ADAL" clId="{1417AC80-A8D7-419E-B421-33BB08731B90}" dt="2023-04-12T04:36:26.783" v="592" actId="21"/>
          <ac:picMkLst>
            <pc:docMk/>
            <pc:sldMk cId="2579405120" sldId="278"/>
            <ac:picMk id="11" creationId="{DB101BE5-B403-4E87-99E0-C92708A7756F}"/>
          </ac:picMkLst>
        </pc:picChg>
        <pc:picChg chg="add del mod">
          <ac:chgData name="Xuanbo" userId="52a29cb4-095e-4b88-8e5b-abe65ecae15b" providerId="ADAL" clId="{1417AC80-A8D7-419E-B421-33BB08731B90}" dt="2023-04-12T04:36:26.783" v="592" actId="21"/>
          <ac:picMkLst>
            <pc:docMk/>
            <pc:sldMk cId="2579405120" sldId="278"/>
            <ac:picMk id="12" creationId="{EB10B2C5-72F3-4B16-98C2-649F39CD5DA3}"/>
          </ac:picMkLst>
        </pc:picChg>
        <pc:picChg chg="add del mod">
          <ac:chgData name="Xuanbo" userId="52a29cb4-095e-4b88-8e5b-abe65ecae15b" providerId="ADAL" clId="{1417AC80-A8D7-419E-B421-33BB08731B90}" dt="2023-04-12T04:36:26.783" v="592" actId="21"/>
          <ac:picMkLst>
            <pc:docMk/>
            <pc:sldMk cId="2579405120" sldId="278"/>
            <ac:picMk id="13" creationId="{79E229B5-2B30-495B-871D-EA8A284E341F}"/>
          </ac:picMkLst>
        </pc:picChg>
        <pc:cxnChg chg="add del mod">
          <ac:chgData name="Xuanbo" userId="52a29cb4-095e-4b88-8e5b-abe65ecae15b" providerId="ADAL" clId="{1417AC80-A8D7-419E-B421-33BB08731B90}" dt="2023-04-12T04:38:47.847" v="653" actId="1076"/>
          <ac:cxnSpMkLst>
            <pc:docMk/>
            <pc:sldMk cId="2579405120" sldId="278"/>
            <ac:cxnSpMk id="17" creationId="{6046326F-9694-4909-8539-052E6D45B3D3}"/>
          </ac:cxnSpMkLst>
        </pc:cxnChg>
      </pc:sldChg>
      <pc:sldChg chg="del">
        <pc:chgData name="Xuanbo" userId="52a29cb4-095e-4b88-8e5b-abe65ecae15b" providerId="ADAL" clId="{1417AC80-A8D7-419E-B421-33BB08731B90}" dt="2023-04-12T04:30:45.616" v="557" actId="2696"/>
        <pc:sldMkLst>
          <pc:docMk/>
          <pc:sldMk cId="3937262370" sldId="281"/>
        </pc:sldMkLst>
      </pc:sldChg>
      <pc:sldChg chg="del">
        <pc:chgData name="Xuanbo" userId="52a29cb4-095e-4b88-8e5b-abe65ecae15b" providerId="ADAL" clId="{1417AC80-A8D7-419E-B421-33BB08731B90}" dt="2023-04-12T04:30:45.616" v="557" actId="2696"/>
        <pc:sldMkLst>
          <pc:docMk/>
          <pc:sldMk cId="3205100391" sldId="285"/>
        </pc:sldMkLst>
      </pc:sldChg>
      <pc:sldChg chg="del">
        <pc:chgData name="Xuanbo" userId="52a29cb4-095e-4b88-8e5b-abe65ecae15b" providerId="ADAL" clId="{1417AC80-A8D7-419E-B421-33BB08731B90}" dt="2023-04-12T04:30:45.616" v="557" actId="2696"/>
        <pc:sldMkLst>
          <pc:docMk/>
          <pc:sldMk cId="3659128109" sldId="286"/>
        </pc:sldMkLst>
      </pc:sldChg>
      <pc:sldChg chg="del">
        <pc:chgData name="Xuanbo" userId="52a29cb4-095e-4b88-8e5b-abe65ecae15b" providerId="ADAL" clId="{1417AC80-A8D7-419E-B421-33BB08731B90}" dt="2023-04-12T04:30:45.616" v="557" actId="2696"/>
        <pc:sldMkLst>
          <pc:docMk/>
          <pc:sldMk cId="1638628009" sldId="287"/>
        </pc:sldMkLst>
      </pc:sldChg>
      <pc:sldChg chg="del">
        <pc:chgData name="Xuanbo" userId="52a29cb4-095e-4b88-8e5b-abe65ecae15b" providerId="ADAL" clId="{1417AC80-A8D7-419E-B421-33BB08731B90}" dt="2023-04-12T04:30:45.616" v="557" actId="2696"/>
        <pc:sldMkLst>
          <pc:docMk/>
          <pc:sldMk cId="40255601" sldId="288"/>
        </pc:sldMkLst>
      </pc:sldChg>
      <pc:sldChg chg="del">
        <pc:chgData name="Xuanbo" userId="52a29cb4-095e-4b88-8e5b-abe65ecae15b" providerId="ADAL" clId="{1417AC80-A8D7-419E-B421-33BB08731B90}" dt="2023-04-12T04:30:45.616" v="557" actId="2696"/>
        <pc:sldMkLst>
          <pc:docMk/>
          <pc:sldMk cId="1977343308" sldId="289"/>
        </pc:sldMkLst>
      </pc:sldChg>
      <pc:sldChg chg="del">
        <pc:chgData name="Xuanbo" userId="52a29cb4-095e-4b88-8e5b-abe65ecae15b" providerId="ADAL" clId="{1417AC80-A8D7-419E-B421-33BB08731B90}" dt="2023-04-12T04:30:45.616" v="557" actId="2696"/>
        <pc:sldMkLst>
          <pc:docMk/>
          <pc:sldMk cId="533808150" sldId="290"/>
        </pc:sldMkLst>
      </pc:sldChg>
      <pc:sldChg chg="del">
        <pc:chgData name="Xuanbo" userId="52a29cb4-095e-4b88-8e5b-abe65ecae15b" providerId="ADAL" clId="{1417AC80-A8D7-419E-B421-33BB08731B90}" dt="2023-04-12T04:30:45.616" v="557" actId="2696"/>
        <pc:sldMkLst>
          <pc:docMk/>
          <pc:sldMk cId="1666293371" sldId="292"/>
        </pc:sldMkLst>
      </pc:sldChg>
      <pc:sldChg chg="del">
        <pc:chgData name="Xuanbo" userId="52a29cb4-095e-4b88-8e5b-abe65ecae15b" providerId="ADAL" clId="{1417AC80-A8D7-419E-B421-33BB08731B90}" dt="2023-04-12T04:30:45.616" v="557" actId="2696"/>
        <pc:sldMkLst>
          <pc:docMk/>
          <pc:sldMk cId="1107692870" sldId="294"/>
        </pc:sldMkLst>
      </pc:sldChg>
      <pc:sldChg chg="del">
        <pc:chgData name="Xuanbo" userId="52a29cb4-095e-4b88-8e5b-abe65ecae15b" providerId="ADAL" clId="{1417AC80-A8D7-419E-B421-33BB08731B90}" dt="2023-04-12T04:30:45.616" v="557" actId="2696"/>
        <pc:sldMkLst>
          <pc:docMk/>
          <pc:sldMk cId="1081454568" sldId="295"/>
        </pc:sldMkLst>
      </pc:sldChg>
      <pc:sldChg chg="addSp delSp modSp mod">
        <pc:chgData name="Xuanbo" userId="52a29cb4-095e-4b88-8e5b-abe65ecae15b" providerId="ADAL" clId="{1417AC80-A8D7-419E-B421-33BB08731B90}" dt="2023-04-12T04:29:30.657" v="507" actId="1076"/>
        <pc:sldMkLst>
          <pc:docMk/>
          <pc:sldMk cId="2862118254" sldId="296"/>
        </pc:sldMkLst>
        <pc:spChg chg="mod">
          <ac:chgData name="Xuanbo" userId="52a29cb4-095e-4b88-8e5b-abe65ecae15b" providerId="ADAL" clId="{1417AC80-A8D7-419E-B421-33BB08731B90}" dt="2023-04-12T04:29:30.657" v="507" actId="1076"/>
          <ac:spMkLst>
            <pc:docMk/>
            <pc:sldMk cId="2862118254" sldId="296"/>
            <ac:spMk id="13" creationId="{89B6C010-4C63-434D-BC34-4B281E4C7CD5}"/>
          </ac:spMkLst>
        </pc:spChg>
        <pc:spChg chg="add mod">
          <ac:chgData name="Xuanbo" userId="52a29cb4-095e-4b88-8e5b-abe65ecae15b" providerId="ADAL" clId="{1417AC80-A8D7-419E-B421-33BB08731B90}" dt="2023-04-12T04:07:31.944" v="190" actId="1076"/>
          <ac:spMkLst>
            <pc:docMk/>
            <pc:sldMk cId="2862118254" sldId="296"/>
            <ac:spMk id="16" creationId="{6B21B9CF-47AF-4031-A5C6-92019CB8992A}"/>
          </ac:spMkLst>
        </pc:spChg>
        <pc:spChg chg="add mod">
          <ac:chgData name="Xuanbo" userId="52a29cb4-095e-4b88-8e5b-abe65ecae15b" providerId="ADAL" clId="{1417AC80-A8D7-419E-B421-33BB08731B90}" dt="2023-04-12T04:07:20.216" v="186" actId="1076"/>
          <ac:spMkLst>
            <pc:docMk/>
            <pc:sldMk cId="2862118254" sldId="296"/>
            <ac:spMk id="18" creationId="{C4E2924D-E71E-4628-AF35-03D193F696FE}"/>
          </ac:spMkLst>
        </pc:spChg>
        <pc:spChg chg="add mod">
          <ac:chgData name="Xuanbo" userId="52a29cb4-095e-4b88-8e5b-abe65ecae15b" providerId="ADAL" clId="{1417AC80-A8D7-419E-B421-33BB08731B90}" dt="2023-04-12T04:29:08.819" v="498" actId="1076"/>
          <ac:spMkLst>
            <pc:docMk/>
            <pc:sldMk cId="2862118254" sldId="296"/>
            <ac:spMk id="20" creationId="{9A7838C7-C432-4851-B4EC-5892A92C9C2C}"/>
          </ac:spMkLst>
        </pc:spChg>
        <pc:spChg chg="del mod">
          <ac:chgData name="Xuanbo" userId="52a29cb4-095e-4b88-8e5b-abe65ecae15b" providerId="ADAL" clId="{1417AC80-A8D7-419E-B421-33BB08731B90}" dt="2023-04-12T04:03:38.026" v="98" actId="478"/>
          <ac:spMkLst>
            <pc:docMk/>
            <pc:sldMk cId="2862118254" sldId="296"/>
            <ac:spMk id="21" creationId="{F37A23D2-85CC-4170-84BF-749BE0A2524A}"/>
          </ac:spMkLst>
        </pc:spChg>
        <pc:spChg chg="del">
          <ac:chgData name="Xuanbo" userId="52a29cb4-095e-4b88-8e5b-abe65ecae15b" providerId="ADAL" clId="{1417AC80-A8D7-419E-B421-33BB08731B90}" dt="2023-04-12T04:03:36.303" v="96" actId="478"/>
          <ac:spMkLst>
            <pc:docMk/>
            <pc:sldMk cId="2862118254" sldId="296"/>
            <ac:spMk id="22" creationId="{7BA63EB0-35B6-4BAA-9BA5-0B77039E7093}"/>
          </ac:spMkLst>
        </pc:spChg>
        <pc:spChg chg="del">
          <ac:chgData name="Xuanbo" userId="52a29cb4-095e-4b88-8e5b-abe65ecae15b" providerId="ADAL" clId="{1417AC80-A8D7-419E-B421-33BB08731B90}" dt="2023-04-12T04:03:39.396" v="99" actId="478"/>
          <ac:spMkLst>
            <pc:docMk/>
            <pc:sldMk cId="2862118254" sldId="296"/>
            <ac:spMk id="23" creationId="{EE729414-BE0F-4D1B-86A7-10CF9D6E10CF}"/>
          </ac:spMkLst>
        </pc:spChg>
        <pc:spChg chg="del">
          <ac:chgData name="Xuanbo" userId="52a29cb4-095e-4b88-8e5b-abe65ecae15b" providerId="ADAL" clId="{1417AC80-A8D7-419E-B421-33BB08731B90}" dt="2023-04-12T04:03:39.396" v="99" actId="478"/>
          <ac:spMkLst>
            <pc:docMk/>
            <pc:sldMk cId="2862118254" sldId="296"/>
            <ac:spMk id="24" creationId="{4756E75C-3F7D-4E86-A5CD-44E11F064289}"/>
          </ac:spMkLst>
        </pc:spChg>
        <pc:spChg chg="add mod">
          <ac:chgData name="Xuanbo" userId="52a29cb4-095e-4b88-8e5b-abe65ecae15b" providerId="ADAL" clId="{1417AC80-A8D7-419E-B421-33BB08731B90}" dt="2023-04-12T04:29:23.256" v="504" actId="1076"/>
          <ac:spMkLst>
            <pc:docMk/>
            <pc:sldMk cId="2862118254" sldId="296"/>
            <ac:spMk id="25" creationId="{222AC618-7507-4CA4-BE5C-A80395E993DE}"/>
          </ac:spMkLst>
        </pc:spChg>
        <pc:spChg chg="del">
          <ac:chgData name="Xuanbo" userId="52a29cb4-095e-4b88-8e5b-abe65ecae15b" providerId="ADAL" clId="{1417AC80-A8D7-419E-B421-33BB08731B90}" dt="2023-04-12T04:03:41.257" v="100" actId="478"/>
          <ac:spMkLst>
            <pc:docMk/>
            <pc:sldMk cId="2862118254" sldId="296"/>
            <ac:spMk id="26" creationId="{98DE90F8-9536-4DCF-BECB-C93AF0F58C0B}"/>
          </ac:spMkLst>
        </pc:spChg>
        <pc:picChg chg="del mod">
          <ac:chgData name="Xuanbo" userId="52a29cb4-095e-4b88-8e5b-abe65ecae15b" providerId="ADAL" clId="{1417AC80-A8D7-419E-B421-33BB08731B90}" dt="2023-04-12T04:03:36.303" v="96" actId="478"/>
          <ac:picMkLst>
            <pc:docMk/>
            <pc:sldMk cId="2862118254" sldId="296"/>
            <ac:picMk id="3" creationId="{A1DE8A40-1335-4986-96C2-273200FA1E31}"/>
          </ac:picMkLst>
        </pc:picChg>
        <pc:picChg chg="add del mod">
          <ac:chgData name="Xuanbo" userId="52a29cb4-095e-4b88-8e5b-abe65ecae15b" providerId="ADAL" clId="{1417AC80-A8D7-419E-B421-33BB08731B90}" dt="2023-04-12T04:06:21.736" v="165" actId="21"/>
          <ac:picMkLst>
            <pc:docMk/>
            <pc:sldMk cId="2862118254" sldId="296"/>
            <ac:picMk id="4" creationId="{1D6360BF-F361-4970-8EDA-D74C407A8EDB}"/>
          </ac:picMkLst>
        </pc:picChg>
        <pc:picChg chg="del">
          <ac:chgData name="Xuanbo" userId="52a29cb4-095e-4b88-8e5b-abe65ecae15b" providerId="ADAL" clId="{1417AC80-A8D7-419E-B421-33BB08731B90}" dt="2023-04-12T04:03:36.303" v="96" actId="478"/>
          <ac:picMkLst>
            <pc:docMk/>
            <pc:sldMk cId="2862118254" sldId="296"/>
            <ac:picMk id="6" creationId="{E759D94C-AC87-463F-95DE-5895A542E7E6}"/>
          </ac:picMkLst>
        </pc:picChg>
        <pc:picChg chg="del">
          <ac:chgData name="Xuanbo" userId="52a29cb4-095e-4b88-8e5b-abe65ecae15b" providerId="ADAL" clId="{1417AC80-A8D7-419E-B421-33BB08731B90}" dt="2023-04-12T04:03:39.396" v="99" actId="478"/>
          <ac:picMkLst>
            <pc:docMk/>
            <pc:sldMk cId="2862118254" sldId="296"/>
            <ac:picMk id="9" creationId="{ED4EC988-BDF3-4B01-B35D-F13B1D99BEE7}"/>
          </ac:picMkLst>
        </pc:picChg>
        <pc:picChg chg="del">
          <ac:chgData name="Xuanbo" userId="52a29cb4-095e-4b88-8e5b-abe65ecae15b" providerId="ADAL" clId="{1417AC80-A8D7-419E-B421-33BB08731B90}" dt="2023-04-12T04:03:39.396" v="99" actId="478"/>
          <ac:picMkLst>
            <pc:docMk/>
            <pc:sldMk cId="2862118254" sldId="296"/>
            <ac:picMk id="11" creationId="{183BCE98-8C48-47D3-983C-F3E5F05B48A0}"/>
          </ac:picMkLst>
        </pc:picChg>
        <pc:picChg chg="del">
          <ac:chgData name="Xuanbo" userId="52a29cb4-095e-4b88-8e5b-abe65ecae15b" providerId="ADAL" clId="{1417AC80-A8D7-419E-B421-33BB08731B90}" dt="2023-04-12T04:03:39.396" v="99" actId="478"/>
          <ac:picMkLst>
            <pc:docMk/>
            <pc:sldMk cId="2862118254" sldId="296"/>
            <ac:picMk id="15" creationId="{D289B522-6C74-4B68-90F7-FAAE7613ABE1}"/>
          </ac:picMkLst>
        </pc:picChg>
      </pc:sldChg>
      <pc:sldChg chg="addSp delSp del mod">
        <pc:chgData name="Xuanbo" userId="52a29cb4-095e-4b88-8e5b-abe65ecae15b" providerId="ADAL" clId="{1417AC80-A8D7-419E-B421-33BB08731B90}" dt="2023-04-12T04:08:10.648" v="191" actId="2696"/>
        <pc:sldMkLst>
          <pc:docMk/>
          <pc:sldMk cId="1106058793" sldId="297"/>
        </pc:sldMkLst>
        <pc:spChg chg="add del">
          <ac:chgData name="Xuanbo" userId="52a29cb4-095e-4b88-8e5b-abe65ecae15b" providerId="ADAL" clId="{1417AC80-A8D7-419E-B421-33BB08731B90}" dt="2023-04-12T04:07:16.258" v="185" actId="21"/>
          <ac:spMkLst>
            <pc:docMk/>
            <pc:sldMk cId="1106058793" sldId="297"/>
            <ac:spMk id="11" creationId="{2D62B4E5-7F6C-4698-9AC4-5CEC9E5B999F}"/>
          </ac:spMkLst>
        </pc:spChg>
        <pc:picChg chg="add del">
          <ac:chgData name="Xuanbo" userId="52a29cb4-095e-4b88-8e5b-abe65ecae15b" providerId="ADAL" clId="{1417AC80-A8D7-419E-B421-33BB08731B90}" dt="2023-04-12T04:07:16.258" v="185" actId="21"/>
          <ac:picMkLst>
            <pc:docMk/>
            <pc:sldMk cId="1106058793" sldId="297"/>
            <ac:picMk id="7" creationId="{9B398B61-B7BF-4534-BF56-F3C7DB0F2C37}"/>
          </ac:picMkLst>
        </pc:picChg>
        <pc:picChg chg="add del">
          <ac:chgData name="Xuanbo" userId="52a29cb4-095e-4b88-8e5b-abe65ecae15b" providerId="ADAL" clId="{1417AC80-A8D7-419E-B421-33BB08731B90}" dt="2023-04-12T04:07:16.258" v="185" actId="21"/>
          <ac:picMkLst>
            <pc:docMk/>
            <pc:sldMk cId="1106058793" sldId="297"/>
            <ac:picMk id="10" creationId="{18D6A8AA-8DDB-470A-ABC5-DAF7D63A3F76}"/>
          </ac:picMkLst>
        </pc:picChg>
      </pc:sldChg>
      <pc:sldChg chg="del">
        <pc:chgData name="Xuanbo" userId="52a29cb4-095e-4b88-8e5b-abe65ecae15b" providerId="ADAL" clId="{1417AC80-A8D7-419E-B421-33BB08731B90}" dt="2023-04-12T04:30:45.616" v="557" actId="2696"/>
        <pc:sldMkLst>
          <pc:docMk/>
          <pc:sldMk cId="3869227129" sldId="299"/>
        </pc:sldMkLst>
      </pc:sldChg>
      <pc:sldChg chg="del">
        <pc:chgData name="Xuanbo" userId="52a29cb4-095e-4b88-8e5b-abe65ecae15b" providerId="ADAL" clId="{1417AC80-A8D7-419E-B421-33BB08731B90}" dt="2023-04-12T04:30:45.616" v="557" actId="2696"/>
        <pc:sldMkLst>
          <pc:docMk/>
          <pc:sldMk cId="1652304468" sldId="302"/>
        </pc:sldMkLst>
      </pc:sldChg>
      <pc:sldChg chg="del">
        <pc:chgData name="Xuanbo" userId="52a29cb4-095e-4b88-8e5b-abe65ecae15b" providerId="ADAL" clId="{1417AC80-A8D7-419E-B421-33BB08731B90}" dt="2023-04-12T04:30:45.616" v="557" actId="2696"/>
        <pc:sldMkLst>
          <pc:docMk/>
          <pc:sldMk cId="1491354878" sldId="303"/>
        </pc:sldMkLst>
      </pc:sldChg>
      <pc:sldChg chg="addSp delSp modSp mod">
        <pc:chgData name="Xuanbo" userId="52a29cb4-095e-4b88-8e5b-abe65ecae15b" providerId="ADAL" clId="{1417AC80-A8D7-419E-B421-33BB08731B90}" dt="2023-04-12T04:30:19.272" v="540" actId="108"/>
        <pc:sldMkLst>
          <pc:docMk/>
          <pc:sldMk cId="77921929" sldId="304"/>
        </pc:sldMkLst>
        <pc:spChg chg="mod">
          <ac:chgData name="Xuanbo" userId="52a29cb4-095e-4b88-8e5b-abe65ecae15b" providerId="ADAL" clId="{1417AC80-A8D7-419E-B421-33BB08731B90}" dt="2023-04-12T04:14:01.466" v="326" actId="1076"/>
          <ac:spMkLst>
            <pc:docMk/>
            <pc:sldMk cId="77921929" sldId="304"/>
            <ac:spMk id="7" creationId="{7D6C4428-B079-4976-BC75-D390EBA39177}"/>
          </ac:spMkLst>
        </pc:spChg>
        <pc:spChg chg="del">
          <ac:chgData name="Xuanbo" userId="52a29cb4-095e-4b88-8e5b-abe65ecae15b" providerId="ADAL" clId="{1417AC80-A8D7-419E-B421-33BB08731B90}" dt="2023-04-12T04:10:03.153" v="218" actId="21"/>
          <ac:spMkLst>
            <pc:docMk/>
            <pc:sldMk cId="77921929" sldId="304"/>
            <ac:spMk id="9" creationId="{1EE14B33-DD0D-49A9-B765-35C60DD4D997}"/>
          </ac:spMkLst>
        </pc:spChg>
        <pc:spChg chg="del">
          <ac:chgData name="Xuanbo" userId="52a29cb4-095e-4b88-8e5b-abe65ecae15b" providerId="ADAL" clId="{1417AC80-A8D7-419E-B421-33BB08731B90}" dt="2023-04-12T04:10:05.954" v="219" actId="21"/>
          <ac:spMkLst>
            <pc:docMk/>
            <pc:sldMk cId="77921929" sldId="304"/>
            <ac:spMk id="10" creationId="{387660EF-B3E0-4459-8CB5-D6165BB6370E}"/>
          </ac:spMkLst>
        </pc:spChg>
        <pc:spChg chg="del">
          <ac:chgData name="Xuanbo" userId="52a29cb4-095e-4b88-8e5b-abe65ecae15b" providerId="ADAL" clId="{1417AC80-A8D7-419E-B421-33BB08731B90}" dt="2023-04-12T04:10:05.954" v="219" actId="21"/>
          <ac:spMkLst>
            <pc:docMk/>
            <pc:sldMk cId="77921929" sldId="304"/>
            <ac:spMk id="15" creationId="{E845C7BB-42E1-42F5-A626-7C2C8A385F14}"/>
          </ac:spMkLst>
        </pc:spChg>
        <pc:spChg chg="del">
          <ac:chgData name="Xuanbo" userId="52a29cb4-095e-4b88-8e5b-abe65ecae15b" providerId="ADAL" clId="{1417AC80-A8D7-419E-B421-33BB08731B90}" dt="2023-04-12T04:10:05.954" v="219" actId="21"/>
          <ac:spMkLst>
            <pc:docMk/>
            <pc:sldMk cId="77921929" sldId="304"/>
            <ac:spMk id="16" creationId="{23E3D580-9066-44CD-861E-2344E6A4B18D}"/>
          </ac:spMkLst>
        </pc:spChg>
        <pc:spChg chg="del">
          <ac:chgData name="Xuanbo" userId="52a29cb4-095e-4b88-8e5b-abe65ecae15b" providerId="ADAL" clId="{1417AC80-A8D7-419E-B421-33BB08731B90}" dt="2023-04-12T04:10:05.954" v="219" actId="21"/>
          <ac:spMkLst>
            <pc:docMk/>
            <pc:sldMk cId="77921929" sldId="304"/>
            <ac:spMk id="17" creationId="{078C1AFB-4F54-4FD8-9A10-AE411D388787}"/>
          </ac:spMkLst>
        </pc:spChg>
        <pc:spChg chg="del">
          <ac:chgData name="Xuanbo" userId="52a29cb4-095e-4b88-8e5b-abe65ecae15b" providerId="ADAL" clId="{1417AC80-A8D7-419E-B421-33BB08731B90}" dt="2023-04-12T04:08:35.413" v="214" actId="21"/>
          <ac:spMkLst>
            <pc:docMk/>
            <pc:sldMk cId="77921929" sldId="304"/>
            <ac:spMk id="20" creationId="{F8B8850E-F761-457F-AAC1-6C0BB561880B}"/>
          </ac:spMkLst>
        </pc:spChg>
        <pc:spChg chg="del">
          <ac:chgData name="Xuanbo" userId="52a29cb4-095e-4b88-8e5b-abe65ecae15b" providerId="ADAL" clId="{1417AC80-A8D7-419E-B421-33BB08731B90}" dt="2023-04-12T04:10:03.153" v="218" actId="21"/>
          <ac:spMkLst>
            <pc:docMk/>
            <pc:sldMk cId="77921929" sldId="304"/>
            <ac:spMk id="27" creationId="{12256F4D-90E9-4296-8E86-AC1A53A6498E}"/>
          </ac:spMkLst>
        </pc:spChg>
        <pc:spChg chg="del">
          <ac:chgData name="Xuanbo" userId="52a29cb4-095e-4b88-8e5b-abe65ecae15b" providerId="ADAL" clId="{1417AC80-A8D7-419E-B421-33BB08731B90}" dt="2023-04-12T04:10:03.153" v="218" actId="21"/>
          <ac:spMkLst>
            <pc:docMk/>
            <pc:sldMk cId="77921929" sldId="304"/>
            <ac:spMk id="28" creationId="{06C2399A-171F-44FA-AB3B-B294C7BA936A}"/>
          </ac:spMkLst>
        </pc:spChg>
        <pc:spChg chg="del">
          <ac:chgData name="Xuanbo" userId="52a29cb4-095e-4b88-8e5b-abe65ecae15b" providerId="ADAL" clId="{1417AC80-A8D7-419E-B421-33BB08731B90}" dt="2023-04-12T04:10:03.153" v="218" actId="21"/>
          <ac:spMkLst>
            <pc:docMk/>
            <pc:sldMk cId="77921929" sldId="304"/>
            <ac:spMk id="29" creationId="{1111BD50-B5CA-4E08-859A-60749DA6171E}"/>
          </ac:spMkLst>
        </pc:spChg>
        <pc:spChg chg="del">
          <ac:chgData name="Xuanbo" userId="52a29cb4-095e-4b88-8e5b-abe65ecae15b" providerId="ADAL" clId="{1417AC80-A8D7-419E-B421-33BB08731B90}" dt="2023-04-12T04:10:05.954" v="219" actId="21"/>
          <ac:spMkLst>
            <pc:docMk/>
            <pc:sldMk cId="77921929" sldId="304"/>
            <ac:spMk id="31" creationId="{F093E637-19D8-47F1-BDAE-8FD07DE8B01C}"/>
          </ac:spMkLst>
        </pc:spChg>
        <pc:spChg chg="del">
          <ac:chgData name="Xuanbo" userId="52a29cb4-095e-4b88-8e5b-abe65ecae15b" providerId="ADAL" clId="{1417AC80-A8D7-419E-B421-33BB08731B90}" dt="2023-04-12T04:10:03.153" v="218" actId="21"/>
          <ac:spMkLst>
            <pc:docMk/>
            <pc:sldMk cId="77921929" sldId="304"/>
            <ac:spMk id="32" creationId="{DAED7F69-5E08-44BB-8618-C79D7C8B7964}"/>
          </ac:spMkLst>
        </pc:spChg>
        <pc:spChg chg="add mod">
          <ac:chgData name="Xuanbo" userId="52a29cb4-095e-4b88-8e5b-abe65ecae15b" providerId="ADAL" clId="{1417AC80-A8D7-419E-B421-33BB08731B90}" dt="2023-04-12T04:30:19.272" v="540" actId="108"/>
          <ac:spMkLst>
            <pc:docMk/>
            <pc:sldMk cId="77921929" sldId="304"/>
            <ac:spMk id="37" creationId="{BD8C008D-5422-4B66-9EDC-26AC16C293F8}"/>
          </ac:spMkLst>
        </pc:spChg>
        <pc:spChg chg="add mod">
          <ac:chgData name="Xuanbo" userId="52a29cb4-095e-4b88-8e5b-abe65ecae15b" providerId="ADAL" clId="{1417AC80-A8D7-419E-B421-33BB08731B90}" dt="2023-04-12T04:30:18.721" v="539" actId="108"/>
          <ac:spMkLst>
            <pc:docMk/>
            <pc:sldMk cId="77921929" sldId="304"/>
            <ac:spMk id="38" creationId="{DA295648-7AA0-4372-957D-5A075DE4B993}"/>
          </ac:spMkLst>
        </pc:spChg>
        <pc:spChg chg="add mod">
          <ac:chgData name="Xuanbo" userId="52a29cb4-095e-4b88-8e5b-abe65ecae15b" providerId="ADAL" clId="{1417AC80-A8D7-419E-B421-33BB08731B90}" dt="2023-04-12T04:30:17.961" v="538" actId="108"/>
          <ac:spMkLst>
            <pc:docMk/>
            <pc:sldMk cId="77921929" sldId="304"/>
            <ac:spMk id="39" creationId="{F9178300-312C-4597-BA18-DE09F91B59B7}"/>
          </ac:spMkLst>
        </pc:spChg>
        <pc:spChg chg="add mod">
          <ac:chgData name="Xuanbo" userId="52a29cb4-095e-4b88-8e5b-abe65ecae15b" providerId="ADAL" clId="{1417AC80-A8D7-419E-B421-33BB08731B90}" dt="2023-04-12T04:26:20.697" v="432" actId="1035"/>
          <ac:spMkLst>
            <pc:docMk/>
            <pc:sldMk cId="77921929" sldId="304"/>
            <ac:spMk id="40" creationId="{952ED611-DECC-4AA1-9FF2-7AAE1ADDE00C}"/>
          </ac:spMkLst>
        </pc:spChg>
        <pc:spChg chg="add mod">
          <ac:chgData name="Xuanbo" userId="52a29cb4-095e-4b88-8e5b-abe65ecae15b" providerId="ADAL" clId="{1417AC80-A8D7-419E-B421-33BB08731B90}" dt="2023-04-12T04:26:25.992" v="433" actId="571"/>
          <ac:spMkLst>
            <pc:docMk/>
            <pc:sldMk cId="77921929" sldId="304"/>
            <ac:spMk id="41" creationId="{69BE1C3C-E1F3-4D3C-AFB1-9ABBAD1B4A9A}"/>
          </ac:spMkLst>
        </pc:spChg>
        <pc:spChg chg="add mod">
          <ac:chgData name="Xuanbo" userId="52a29cb4-095e-4b88-8e5b-abe65ecae15b" providerId="ADAL" clId="{1417AC80-A8D7-419E-B421-33BB08731B90}" dt="2023-04-12T04:26:30.174" v="434" actId="571"/>
          <ac:spMkLst>
            <pc:docMk/>
            <pc:sldMk cId="77921929" sldId="304"/>
            <ac:spMk id="42" creationId="{7C03D165-1D04-4A89-859D-4FE445451C9D}"/>
          </ac:spMkLst>
        </pc:spChg>
        <pc:grpChg chg="add del mod">
          <ac:chgData name="Xuanbo" userId="52a29cb4-095e-4b88-8e5b-abe65ecae15b" providerId="ADAL" clId="{1417AC80-A8D7-419E-B421-33BB08731B90}" dt="2023-04-12T04:11:14.941" v="250" actId="165"/>
          <ac:grpSpMkLst>
            <pc:docMk/>
            <pc:sldMk cId="77921929" sldId="304"/>
            <ac:grpSpMk id="19" creationId="{FB276C6F-BF9D-4035-AC92-FA396E29A3C1}"/>
          </ac:grpSpMkLst>
        </pc:grpChg>
        <pc:picChg chg="del">
          <ac:chgData name="Xuanbo" userId="52a29cb4-095e-4b88-8e5b-abe65ecae15b" providerId="ADAL" clId="{1417AC80-A8D7-419E-B421-33BB08731B90}" dt="2023-04-12T04:10:05.954" v="219" actId="21"/>
          <ac:picMkLst>
            <pc:docMk/>
            <pc:sldMk cId="77921929" sldId="304"/>
            <ac:picMk id="3" creationId="{2D439A1B-31DD-48F5-9DD9-4787B4525BB6}"/>
          </ac:picMkLst>
        </pc:picChg>
        <pc:picChg chg="add del mod">
          <ac:chgData name="Xuanbo" userId="52a29cb4-095e-4b88-8e5b-abe65ecae15b" providerId="ADAL" clId="{1417AC80-A8D7-419E-B421-33BB08731B90}" dt="2023-04-12T04:10:33.072" v="233" actId="21"/>
          <ac:picMkLst>
            <pc:docMk/>
            <pc:sldMk cId="77921929" sldId="304"/>
            <ac:picMk id="4" creationId="{BFB73BEC-BF0D-4C85-A901-B54BB0D6D6FF}"/>
          </ac:picMkLst>
        </pc:picChg>
        <pc:picChg chg="add del mod">
          <ac:chgData name="Xuanbo" userId="52a29cb4-095e-4b88-8e5b-abe65ecae15b" providerId="ADAL" clId="{1417AC80-A8D7-419E-B421-33BB08731B90}" dt="2023-04-12T04:10:32.534" v="232" actId="21"/>
          <ac:picMkLst>
            <pc:docMk/>
            <pc:sldMk cId="77921929" sldId="304"/>
            <ac:picMk id="6" creationId="{F9675075-B6AB-4E80-BA95-A6B4F3C6BF5A}"/>
          </ac:picMkLst>
        </pc:picChg>
        <pc:picChg chg="add mod topLvl">
          <ac:chgData name="Xuanbo" userId="52a29cb4-095e-4b88-8e5b-abe65ecae15b" providerId="ADAL" clId="{1417AC80-A8D7-419E-B421-33BB08731B90}" dt="2023-04-12T04:11:25.149" v="253" actId="1076"/>
          <ac:picMkLst>
            <pc:docMk/>
            <pc:sldMk cId="77921929" sldId="304"/>
            <ac:picMk id="11" creationId="{98CE4015-ABFF-4634-97D9-649A43B8CDF3}"/>
          </ac:picMkLst>
        </pc:picChg>
        <pc:picChg chg="add mod topLvl">
          <ac:chgData name="Xuanbo" userId="52a29cb4-095e-4b88-8e5b-abe65ecae15b" providerId="ADAL" clId="{1417AC80-A8D7-419E-B421-33BB08731B90}" dt="2023-04-12T04:11:14.941" v="250" actId="165"/>
          <ac:picMkLst>
            <pc:docMk/>
            <pc:sldMk cId="77921929" sldId="304"/>
            <ac:picMk id="13" creationId="{582F8627-AEC0-4541-A682-7D6E96F29F23}"/>
          </ac:picMkLst>
        </pc:picChg>
        <pc:picChg chg="add mod topLvl">
          <ac:chgData name="Xuanbo" userId="52a29cb4-095e-4b88-8e5b-abe65ecae15b" providerId="ADAL" clId="{1417AC80-A8D7-419E-B421-33BB08731B90}" dt="2023-04-12T04:11:14.941" v="250" actId="165"/>
          <ac:picMkLst>
            <pc:docMk/>
            <pc:sldMk cId="77921929" sldId="304"/>
            <ac:picMk id="18" creationId="{962B3306-754B-4390-A2F9-BCFF0167D7B6}"/>
          </ac:picMkLst>
        </pc:picChg>
        <pc:picChg chg="add mod">
          <ac:chgData name="Xuanbo" userId="52a29cb4-095e-4b88-8e5b-abe65ecae15b" providerId="ADAL" clId="{1417AC80-A8D7-419E-B421-33BB08731B90}" dt="2023-04-12T04:12:30.837" v="275" actId="1076"/>
          <ac:picMkLst>
            <pc:docMk/>
            <pc:sldMk cId="77921929" sldId="304"/>
            <ac:picMk id="22" creationId="{44B3B722-96A4-451E-B36C-069E45C8BD3E}"/>
          </ac:picMkLst>
        </pc:picChg>
        <pc:picChg chg="del">
          <ac:chgData name="Xuanbo" userId="52a29cb4-095e-4b88-8e5b-abe65ecae15b" providerId="ADAL" clId="{1417AC80-A8D7-419E-B421-33BB08731B90}" dt="2023-04-12T04:10:05.954" v="219" actId="21"/>
          <ac:picMkLst>
            <pc:docMk/>
            <pc:sldMk cId="77921929" sldId="304"/>
            <ac:picMk id="23" creationId="{6E96FA2A-816D-4B1A-84FA-F83B5DA21DFE}"/>
          </ac:picMkLst>
        </pc:picChg>
        <pc:picChg chg="del">
          <ac:chgData name="Xuanbo" userId="52a29cb4-095e-4b88-8e5b-abe65ecae15b" providerId="ADAL" clId="{1417AC80-A8D7-419E-B421-33BB08731B90}" dt="2023-04-12T04:10:05.954" v="219" actId="21"/>
          <ac:picMkLst>
            <pc:docMk/>
            <pc:sldMk cId="77921929" sldId="304"/>
            <ac:picMk id="24" creationId="{17552ABE-86F7-433E-ADC2-E6563423E360}"/>
          </ac:picMkLst>
        </pc:picChg>
        <pc:picChg chg="del">
          <ac:chgData name="Xuanbo" userId="52a29cb4-095e-4b88-8e5b-abe65ecae15b" providerId="ADAL" clId="{1417AC80-A8D7-419E-B421-33BB08731B90}" dt="2023-04-12T04:10:03.153" v="218" actId="21"/>
          <ac:picMkLst>
            <pc:docMk/>
            <pc:sldMk cId="77921929" sldId="304"/>
            <ac:picMk id="25" creationId="{7EFB2200-CA16-44A5-A19C-C7B80E0C799B}"/>
          </ac:picMkLst>
        </pc:picChg>
        <pc:picChg chg="del">
          <ac:chgData name="Xuanbo" userId="52a29cb4-095e-4b88-8e5b-abe65ecae15b" providerId="ADAL" clId="{1417AC80-A8D7-419E-B421-33BB08731B90}" dt="2023-04-12T04:10:03.153" v="218" actId="21"/>
          <ac:picMkLst>
            <pc:docMk/>
            <pc:sldMk cId="77921929" sldId="304"/>
            <ac:picMk id="26" creationId="{E12424CE-92F4-4B52-B7CD-A49B744F7B8E}"/>
          </ac:picMkLst>
        </pc:picChg>
        <pc:picChg chg="del">
          <ac:chgData name="Xuanbo" userId="52a29cb4-095e-4b88-8e5b-abe65ecae15b" providerId="ADAL" clId="{1417AC80-A8D7-419E-B421-33BB08731B90}" dt="2023-04-12T04:10:03.153" v="218" actId="21"/>
          <ac:picMkLst>
            <pc:docMk/>
            <pc:sldMk cId="77921929" sldId="304"/>
            <ac:picMk id="30" creationId="{D1E9D11F-BB21-47EA-868A-F328E3C0FE85}"/>
          </ac:picMkLst>
        </pc:picChg>
        <pc:picChg chg="add mod">
          <ac:chgData name="Xuanbo" userId="52a29cb4-095e-4b88-8e5b-abe65ecae15b" providerId="ADAL" clId="{1417AC80-A8D7-419E-B421-33BB08731B90}" dt="2023-04-12T04:12:30.837" v="275" actId="1076"/>
          <ac:picMkLst>
            <pc:docMk/>
            <pc:sldMk cId="77921929" sldId="304"/>
            <ac:picMk id="34" creationId="{7F97E37F-7AE7-4513-A76E-2515E8839F8E}"/>
          </ac:picMkLst>
        </pc:picChg>
        <pc:picChg chg="add mod">
          <ac:chgData name="Xuanbo" userId="52a29cb4-095e-4b88-8e5b-abe65ecae15b" providerId="ADAL" clId="{1417AC80-A8D7-419E-B421-33BB08731B90}" dt="2023-04-12T04:12:30.837" v="275" actId="1076"/>
          <ac:picMkLst>
            <pc:docMk/>
            <pc:sldMk cId="77921929" sldId="304"/>
            <ac:picMk id="36" creationId="{EA227838-36BC-414B-BE18-0A5BAE9831E0}"/>
          </ac:picMkLst>
        </pc:picChg>
      </pc:sldChg>
      <pc:sldChg chg="new del">
        <pc:chgData name="Xuanbo" userId="52a29cb4-095e-4b88-8e5b-abe65ecae15b" providerId="ADAL" clId="{1417AC80-A8D7-419E-B421-33BB08731B90}" dt="2023-04-11T16:51:00.617" v="34" actId="2696"/>
        <pc:sldMkLst>
          <pc:docMk/>
          <pc:sldMk cId="2354746223" sldId="305"/>
        </pc:sldMkLst>
      </pc:sldChg>
      <pc:sldChg chg="addSp delSp modSp add mod">
        <pc:chgData name="Xuanbo" userId="52a29cb4-095e-4b88-8e5b-abe65ecae15b" providerId="ADAL" clId="{1417AC80-A8D7-419E-B421-33BB08731B90}" dt="2023-04-11T16:52:26.611" v="93" actId="1076"/>
        <pc:sldMkLst>
          <pc:docMk/>
          <pc:sldMk cId="2680103705" sldId="306"/>
        </pc:sldMkLst>
        <pc:spChg chg="mod">
          <ac:chgData name="Xuanbo" userId="52a29cb4-095e-4b88-8e5b-abe65ecae15b" providerId="ADAL" clId="{1417AC80-A8D7-419E-B421-33BB08731B90}" dt="2023-04-11T16:51:10.596" v="61" actId="14100"/>
          <ac:spMkLst>
            <pc:docMk/>
            <pc:sldMk cId="2680103705" sldId="306"/>
            <ac:spMk id="5" creationId="{BBDE0A80-E695-49D3-9194-DDEFBE88EA21}"/>
          </ac:spMkLst>
        </pc:spChg>
        <pc:spChg chg="mod">
          <ac:chgData name="Xuanbo" userId="52a29cb4-095e-4b88-8e5b-abe65ecae15b" providerId="ADAL" clId="{1417AC80-A8D7-419E-B421-33BB08731B90}" dt="2023-04-11T16:52:26.611" v="93" actId="1076"/>
          <ac:spMkLst>
            <pc:docMk/>
            <pc:sldMk cId="2680103705" sldId="306"/>
            <ac:spMk id="10" creationId="{D756342A-43F3-4142-A0AD-A65E1882C576}"/>
          </ac:spMkLst>
        </pc:spChg>
        <pc:spChg chg="del mod">
          <ac:chgData name="Xuanbo" userId="52a29cb4-095e-4b88-8e5b-abe65ecae15b" providerId="ADAL" clId="{1417AC80-A8D7-419E-B421-33BB08731B90}" dt="2023-04-11T16:51:15.202" v="65" actId="21"/>
          <ac:spMkLst>
            <pc:docMk/>
            <pc:sldMk cId="2680103705" sldId="306"/>
            <ac:spMk id="14" creationId="{5DB328D9-C9FF-42D7-900D-96F86442A67C}"/>
          </ac:spMkLst>
        </pc:spChg>
        <pc:spChg chg="del mod">
          <ac:chgData name="Xuanbo" userId="52a29cb4-095e-4b88-8e5b-abe65ecae15b" providerId="ADAL" clId="{1417AC80-A8D7-419E-B421-33BB08731B90}" dt="2023-04-11T16:51:15.202" v="65" actId="21"/>
          <ac:spMkLst>
            <pc:docMk/>
            <pc:sldMk cId="2680103705" sldId="306"/>
            <ac:spMk id="15" creationId="{ECADC96D-DA2D-4183-86DF-BD9374E30A9B}"/>
          </ac:spMkLst>
        </pc:spChg>
        <pc:spChg chg="del">
          <ac:chgData name="Xuanbo" userId="52a29cb4-095e-4b88-8e5b-abe65ecae15b" providerId="ADAL" clId="{1417AC80-A8D7-419E-B421-33BB08731B90}" dt="2023-04-11T16:51:15.202" v="65" actId="21"/>
          <ac:spMkLst>
            <pc:docMk/>
            <pc:sldMk cId="2680103705" sldId="306"/>
            <ac:spMk id="16" creationId="{A39059D6-37C3-4106-8BAF-F632C27D10D8}"/>
          </ac:spMkLst>
        </pc:spChg>
        <pc:picChg chg="add mod">
          <ac:chgData name="Xuanbo" userId="52a29cb4-095e-4b88-8e5b-abe65ecae15b" providerId="ADAL" clId="{1417AC80-A8D7-419E-B421-33BB08731B90}" dt="2023-04-11T16:52:19.449" v="91" actId="1076"/>
          <ac:picMkLst>
            <pc:docMk/>
            <pc:sldMk cId="2680103705" sldId="306"/>
            <ac:picMk id="3" creationId="{9E5018D5-5625-4A0D-8E8B-F7C3A02A2727}"/>
          </ac:picMkLst>
        </pc:picChg>
        <pc:picChg chg="del mod">
          <ac:chgData name="Xuanbo" userId="52a29cb4-095e-4b88-8e5b-abe65ecae15b" providerId="ADAL" clId="{1417AC80-A8D7-419E-B421-33BB08731B90}" dt="2023-04-11T16:51:18.273" v="68" actId="21"/>
          <ac:picMkLst>
            <pc:docMk/>
            <pc:sldMk cId="2680103705" sldId="306"/>
            <ac:picMk id="11" creationId="{DB101BE5-B403-4E87-99E0-C92708A7756F}"/>
          </ac:picMkLst>
        </pc:picChg>
        <pc:picChg chg="del mod">
          <ac:chgData name="Xuanbo" userId="52a29cb4-095e-4b88-8e5b-abe65ecae15b" providerId="ADAL" clId="{1417AC80-A8D7-419E-B421-33BB08731B90}" dt="2023-04-11T16:51:18.273" v="68" actId="21"/>
          <ac:picMkLst>
            <pc:docMk/>
            <pc:sldMk cId="2680103705" sldId="306"/>
            <ac:picMk id="12" creationId="{EB10B2C5-72F3-4B16-98C2-649F39CD5DA3}"/>
          </ac:picMkLst>
        </pc:picChg>
        <pc:picChg chg="del mod">
          <ac:chgData name="Xuanbo" userId="52a29cb4-095e-4b88-8e5b-abe65ecae15b" providerId="ADAL" clId="{1417AC80-A8D7-419E-B421-33BB08731B90}" dt="2023-04-11T16:51:18.273" v="68" actId="21"/>
          <ac:picMkLst>
            <pc:docMk/>
            <pc:sldMk cId="2680103705" sldId="306"/>
            <ac:picMk id="13" creationId="{79E229B5-2B30-495B-871D-EA8A284E341F}"/>
          </ac:picMkLst>
        </pc:picChg>
        <pc:cxnChg chg="del mod">
          <ac:chgData name="Xuanbo" userId="52a29cb4-095e-4b88-8e5b-abe65ecae15b" providerId="ADAL" clId="{1417AC80-A8D7-419E-B421-33BB08731B90}" dt="2023-04-11T16:51:12.156" v="63" actId="21"/>
          <ac:cxnSpMkLst>
            <pc:docMk/>
            <pc:sldMk cId="2680103705" sldId="306"/>
            <ac:cxnSpMk id="17" creationId="{6046326F-9694-4909-8539-052E6D45B3D3}"/>
          </ac:cxnSpMkLst>
        </pc:cxnChg>
      </pc:sldChg>
      <pc:sldChg chg="modSp add del mod">
        <pc:chgData name="Xuanbo" userId="52a29cb4-095e-4b88-8e5b-abe65ecae15b" providerId="ADAL" clId="{1417AC80-A8D7-419E-B421-33BB08731B90}" dt="2023-04-12T04:18:57.651" v="355"/>
        <pc:sldMkLst>
          <pc:docMk/>
          <pc:sldMk cId="832658238" sldId="307"/>
        </pc:sldMkLst>
        <pc:spChg chg="mod">
          <ac:chgData name="Xuanbo" userId="52a29cb4-095e-4b88-8e5b-abe65ecae15b" providerId="ADAL" clId="{1417AC80-A8D7-419E-B421-33BB08731B90}" dt="2023-04-12T04:18:55.428" v="351" actId="20577"/>
          <ac:spMkLst>
            <pc:docMk/>
            <pc:sldMk cId="832658238" sldId="307"/>
            <ac:spMk id="7" creationId="{7D6C4428-B079-4976-BC75-D390EBA39177}"/>
          </ac:spMkLst>
        </pc:spChg>
        <pc:spChg chg="mod">
          <ac:chgData name="Xuanbo" userId="52a29cb4-095e-4b88-8e5b-abe65ecae15b" providerId="ADAL" clId="{1417AC80-A8D7-419E-B421-33BB08731B90}" dt="2023-04-12T04:18:54.712" v="349"/>
          <ac:spMkLst>
            <pc:docMk/>
            <pc:sldMk cId="832658238" sldId="307"/>
            <ac:spMk id="37" creationId="{BD8C008D-5422-4B66-9EDC-26AC16C293F8}"/>
          </ac:spMkLst>
        </pc:spChg>
        <pc:spChg chg="mod">
          <ac:chgData name="Xuanbo" userId="52a29cb4-095e-4b88-8e5b-abe65ecae15b" providerId="ADAL" clId="{1417AC80-A8D7-419E-B421-33BB08731B90}" dt="2023-04-12T04:18:54.086" v="348"/>
          <ac:spMkLst>
            <pc:docMk/>
            <pc:sldMk cId="832658238" sldId="307"/>
            <ac:spMk id="38" creationId="{DA295648-7AA0-4372-957D-5A075DE4B993}"/>
          </ac:spMkLst>
        </pc:spChg>
      </pc:sldChg>
      <pc:sldChg chg="addSp modSp add mod">
        <pc:chgData name="Xuanbo" userId="52a29cb4-095e-4b88-8e5b-abe65ecae15b" providerId="ADAL" clId="{1417AC80-A8D7-419E-B421-33BB08731B90}" dt="2023-04-12T04:31:59.243" v="558" actId="20577"/>
        <pc:sldMkLst>
          <pc:docMk/>
          <pc:sldMk cId="2816518370" sldId="307"/>
        </pc:sldMkLst>
        <pc:spChg chg="mod">
          <ac:chgData name="Xuanbo" userId="52a29cb4-095e-4b88-8e5b-abe65ecae15b" providerId="ADAL" clId="{1417AC80-A8D7-419E-B421-33BB08731B90}" dt="2023-04-12T04:31:59.243" v="558" actId="20577"/>
          <ac:spMkLst>
            <pc:docMk/>
            <pc:sldMk cId="2816518370" sldId="307"/>
            <ac:spMk id="7" creationId="{7D6C4428-B079-4976-BC75-D390EBA39177}"/>
          </ac:spMkLst>
        </pc:spChg>
        <pc:spChg chg="add mod">
          <ac:chgData name="Xuanbo" userId="52a29cb4-095e-4b88-8e5b-abe65ecae15b" providerId="ADAL" clId="{1417AC80-A8D7-419E-B421-33BB08731B90}" dt="2023-04-12T04:26:39.075" v="435"/>
          <ac:spMkLst>
            <pc:docMk/>
            <pc:sldMk cId="2816518370" sldId="307"/>
            <ac:spMk id="12" creationId="{DB6E5E61-991D-4218-BA8C-E6C392218751}"/>
          </ac:spMkLst>
        </pc:spChg>
        <pc:spChg chg="add mod">
          <ac:chgData name="Xuanbo" userId="52a29cb4-095e-4b88-8e5b-abe65ecae15b" providerId="ADAL" clId="{1417AC80-A8D7-419E-B421-33BB08731B90}" dt="2023-04-12T04:26:39.075" v="435"/>
          <ac:spMkLst>
            <pc:docMk/>
            <pc:sldMk cId="2816518370" sldId="307"/>
            <ac:spMk id="14" creationId="{E453820C-B117-42F9-91C5-1C546E349307}"/>
          </ac:spMkLst>
        </pc:spChg>
        <pc:spChg chg="add mod">
          <ac:chgData name="Xuanbo" userId="52a29cb4-095e-4b88-8e5b-abe65ecae15b" providerId="ADAL" clId="{1417AC80-A8D7-419E-B421-33BB08731B90}" dt="2023-04-12T04:26:39.075" v="435"/>
          <ac:spMkLst>
            <pc:docMk/>
            <pc:sldMk cId="2816518370" sldId="307"/>
            <ac:spMk id="15" creationId="{4AE4DED9-9B2E-4CE1-9A17-55F139EA347D}"/>
          </ac:spMkLst>
        </pc:spChg>
        <pc:spChg chg="mod">
          <ac:chgData name="Xuanbo" userId="52a29cb4-095e-4b88-8e5b-abe65ecae15b" providerId="ADAL" clId="{1417AC80-A8D7-419E-B421-33BB08731B90}" dt="2023-04-12T04:30:16.005" v="537" actId="108"/>
          <ac:spMkLst>
            <pc:docMk/>
            <pc:sldMk cId="2816518370" sldId="307"/>
            <ac:spMk id="37" creationId="{BD8C008D-5422-4B66-9EDC-26AC16C293F8}"/>
          </ac:spMkLst>
        </pc:spChg>
        <pc:spChg chg="mod">
          <ac:chgData name="Xuanbo" userId="52a29cb4-095e-4b88-8e5b-abe65ecae15b" providerId="ADAL" clId="{1417AC80-A8D7-419E-B421-33BB08731B90}" dt="2023-04-12T04:30:16.005" v="537" actId="108"/>
          <ac:spMkLst>
            <pc:docMk/>
            <pc:sldMk cId="2816518370" sldId="307"/>
            <ac:spMk id="38" creationId="{DA295648-7AA0-4372-957D-5A075DE4B993}"/>
          </ac:spMkLst>
        </pc:spChg>
        <pc:spChg chg="mod">
          <ac:chgData name="Xuanbo" userId="52a29cb4-095e-4b88-8e5b-abe65ecae15b" providerId="ADAL" clId="{1417AC80-A8D7-419E-B421-33BB08731B90}" dt="2023-04-12T04:30:16.005" v="537" actId="108"/>
          <ac:spMkLst>
            <pc:docMk/>
            <pc:sldMk cId="2816518370" sldId="307"/>
            <ac:spMk id="39" creationId="{F9178300-312C-4597-BA18-DE09F91B59B7}"/>
          </ac:spMkLst>
        </pc:spChg>
        <pc:picChg chg="mod">
          <ac:chgData name="Xuanbo" userId="52a29cb4-095e-4b88-8e5b-abe65ecae15b" providerId="ADAL" clId="{1417AC80-A8D7-419E-B421-33BB08731B90}" dt="2023-04-12T04:21:23.331" v="390" actId="14826"/>
          <ac:picMkLst>
            <pc:docMk/>
            <pc:sldMk cId="2816518370" sldId="307"/>
            <ac:picMk id="11" creationId="{98CE4015-ABFF-4634-97D9-649A43B8CDF3}"/>
          </ac:picMkLst>
        </pc:picChg>
        <pc:picChg chg="mod">
          <ac:chgData name="Xuanbo" userId="52a29cb4-095e-4b88-8e5b-abe65ecae15b" providerId="ADAL" clId="{1417AC80-A8D7-419E-B421-33BB08731B90}" dt="2023-04-12T04:21:22.889" v="389" actId="14826"/>
          <ac:picMkLst>
            <pc:docMk/>
            <pc:sldMk cId="2816518370" sldId="307"/>
            <ac:picMk id="13" creationId="{582F8627-AEC0-4541-A682-7D6E96F29F23}"/>
          </ac:picMkLst>
        </pc:picChg>
        <pc:picChg chg="mod">
          <ac:chgData name="Xuanbo" userId="52a29cb4-095e-4b88-8e5b-abe65ecae15b" providerId="ADAL" clId="{1417AC80-A8D7-419E-B421-33BB08731B90}" dt="2023-04-12T04:21:07.764" v="384" actId="14826"/>
          <ac:picMkLst>
            <pc:docMk/>
            <pc:sldMk cId="2816518370" sldId="307"/>
            <ac:picMk id="18" creationId="{962B3306-754B-4390-A2F9-BCFF0167D7B6}"/>
          </ac:picMkLst>
        </pc:picChg>
        <pc:picChg chg="mod">
          <ac:chgData name="Xuanbo" userId="52a29cb4-095e-4b88-8e5b-abe65ecae15b" providerId="ADAL" clId="{1417AC80-A8D7-419E-B421-33BB08731B90}" dt="2023-04-12T04:21:37.153" v="391" actId="14826"/>
          <ac:picMkLst>
            <pc:docMk/>
            <pc:sldMk cId="2816518370" sldId="307"/>
            <ac:picMk id="22" creationId="{44B3B722-96A4-451E-B36C-069E45C8BD3E}"/>
          </ac:picMkLst>
        </pc:picChg>
        <pc:picChg chg="mod">
          <ac:chgData name="Xuanbo" userId="52a29cb4-095e-4b88-8e5b-abe65ecae15b" providerId="ADAL" clId="{1417AC80-A8D7-419E-B421-33BB08731B90}" dt="2023-04-12T04:21:42.677" v="392" actId="14826"/>
          <ac:picMkLst>
            <pc:docMk/>
            <pc:sldMk cId="2816518370" sldId="307"/>
            <ac:picMk id="34" creationId="{7F97E37F-7AE7-4513-A76E-2515E8839F8E}"/>
          </ac:picMkLst>
        </pc:picChg>
        <pc:picChg chg="mod">
          <ac:chgData name="Xuanbo" userId="52a29cb4-095e-4b88-8e5b-abe65ecae15b" providerId="ADAL" clId="{1417AC80-A8D7-419E-B421-33BB08731B90}" dt="2023-04-12T04:29:59.435" v="515" actId="1076"/>
          <ac:picMkLst>
            <pc:docMk/>
            <pc:sldMk cId="2816518370" sldId="307"/>
            <ac:picMk id="36" creationId="{EA227838-36BC-414B-BE18-0A5BAE9831E0}"/>
          </ac:picMkLst>
        </pc:picChg>
      </pc:sldChg>
      <pc:sldChg chg="modSp add del mod">
        <pc:chgData name="Xuanbo" userId="52a29cb4-095e-4b88-8e5b-abe65ecae15b" providerId="ADAL" clId="{1417AC80-A8D7-419E-B421-33BB08731B90}" dt="2023-04-12T04:18:27.074" v="336" actId="47"/>
        <pc:sldMkLst>
          <pc:docMk/>
          <pc:sldMk cId="4205958189" sldId="307"/>
        </pc:sldMkLst>
        <pc:spChg chg="mod">
          <ac:chgData name="Xuanbo" userId="52a29cb4-095e-4b88-8e5b-abe65ecae15b" providerId="ADAL" clId="{1417AC80-A8D7-419E-B421-33BB08731B90}" dt="2023-04-12T04:17:33.087" v="331" actId="20577"/>
          <ac:spMkLst>
            <pc:docMk/>
            <pc:sldMk cId="4205958189" sldId="307"/>
            <ac:spMk id="7" creationId="{7D6C4428-B079-4976-BC75-D390EBA39177}"/>
          </ac:spMkLst>
        </pc:spChg>
        <pc:spChg chg="mod">
          <ac:chgData name="Xuanbo" userId="52a29cb4-095e-4b88-8e5b-abe65ecae15b" providerId="ADAL" clId="{1417AC80-A8D7-419E-B421-33BB08731B90}" dt="2023-04-12T04:17:55.446" v="333" actId="20577"/>
          <ac:spMkLst>
            <pc:docMk/>
            <pc:sldMk cId="4205958189" sldId="307"/>
            <ac:spMk id="37" creationId="{BD8C008D-5422-4B66-9EDC-26AC16C293F8}"/>
          </ac:spMkLst>
        </pc:spChg>
      </pc:sldChg>
      <pc:sldChg chg="add del">
        <pc:chgData name="Xuanbo" userId="52a29cb4-095e-4b88-8e5b-abe65ecae15b" providerId="ADAL" clId="{1417AC80-A8D7-419E-B421-33BB08731B90}" dt="2023-04-12T04:18:57.104" v="354"/>
        <pc:sldMkLst>
          <pc:docMk/>
          <pc:sldMk cId="1000208278" sldId="308"/>
        </pc:sldMkLst>
      </pc:sldChg>
      <pc:sldChg chg="add del">
        <pc:chgData name="Xuanbo" userId="52a29cb4-095e-4b88-8e5b-abe65ecae15b" providerId="ADAL" clId="{1417AC80-A8D7-419E-B421-33BB08731B90}" dt="2023-04-12T04:18:27.074" v="336" actId="47"/>
        <pc:sldMkLst>
          <pc:docMk/>
          <pc:sldMk cId="2339155787" sldId="308"/>
        </pc:sldMkLst>
      </pc:sldChg>
      <pc:sldChg chg="addSp modSp add mod">
        <pc:chgData name="Xuanbo" userId="52a29cb4-095e-4b88-8e5b-abe65ecae15b" providerId="ADAL" clId="{1417AC80-A8D7-419E-B421-33BB08731B90}" dt="2023-04-12T04:32:01.111" v="559" actId="20577"/>
        <pc:sldMkLst>
          <pc:docMk/>
          <pc:sldMk cId="2478577173" sldId="308"/>
        </pc:sldMkLst>
        <pc:spChg chg="mod">
          <ac:chgData name="Xuanbo" userId="52a29cb4-095e-4b88-8e5b-abe65ecae15b" providerId="ADAL" clId="{1417AC80-A8D7-419E-B421-33BB08731B90}" dt="2023-04-12T04:32:01.111" v="559" actId="20577"/>
          <ac:spMkLst>
            <pc:docMk/>
            <pc:sldMk cId="2478577173" sldId="308"/>
            <ac:spMk id="7" creationId="{7D6C4428-B079-4976-BC75-D390EBA39177}"/>
          </ac:spMkLst>
        </pc:spChg>
        <pc:spChg chg="add mod">
          <ac:chgData name="Xuanbo" userId="52a29cb4-095e-4b88-8e5b-abe65ecae15b" providerId="ADAL" clId="{1417AC80-A8D7-419E-B421-33BB08731B90}" dt="2023-04-12T04:26:40.355" v="436"/>
          <ac:spMkLst>
            <pc:docMk/>
            <pc:sldMk cId="2478577173" sldId="308"/>
            <ac:spMk id="12" creationId="{1AA80589-43AF-41E3-971E-2C02F311F1F0}"/>
          </ac:spMkLst>
        </pc:spChg>
        <pc:spChg chg="add mod">
          <ac:chgData name="Xuanbo" userId="52a29cb4-095e-4b88-8e5b-abe65ecae15b" providerId="ADAL" clId="{1417AC80-A8D7-419E-B421-33BB08731B90}" dt="2023-04-12T04:26:40.355" v="436"/>
          <ac:spMkLst>
            <pc:docMk/>
            <pc:sldMk cId="2478577173" sldId="308"/>
            <ac:spMk id="14" creationId="{9704A538-2349-4AF5-8B19-7EF69FFEEAC1}"/>
          </ac:spMkLst>
        </pc:spChg>
        <pc:spChg chg="add mod">
          <ac:chgData name="Xuanbo" userId="52a29cb4-095e-4b88-8e5b-abe65ecae15b" providerId="ADAL" clId="{1417AC80-A8D7-419E-B421-33BB08731B90}" dt="2023-04-12T04:26:40.355" v="436"/>
          <ac:spMkLst>
            <pc:docMk/>
            <pc:sldMk cId="2478577173" sldId="308"/>
            <ac:spMk id="15" creationId="{4A9E0474-43BF-4A1C-A629-6C8325BCF087}"/>
          </ac:spMkLst>
        </pc:spChg>
        <pc:spChg chg="mod">
          <ac:chgData name="Xuanbo" userId="52a29cb4-095e-4b88-8e5b-abe65ecae15b" providerId="ADAL" clId="{1417AC80-A8D7-419E-B421-33BB08731B90}" dt="2023-04-12T04:30:14.222" v="533" actId="108"/>
          <ac:spMkLst>
            <pc:docMk/>
            <pc:sldMk cId="2478577173" sldId="308"/>
            <ac:spMk id="37" creationId="{BD8C008D-5422-4B66-9EDC-26AC16C293F8}"/>
          </ac:spMkLst>
        </pc:spChg>
        <pc:spChg chg="mod">
          <ac:chgData name="Xuanbo" userId="52a29cb4-095e-4b88-8e5b-abe65ecae15b" providerId="ADAL" clId="{1417AC80-A8D7-419E-B421-33BB08731B90}" dt="2023-04-12T04:30:12.473" v="531" actId="108"/>
          <ac:spMkLst>
            <pc:docMk/>
            <pc:sldMk cId="2478577173" sldId="308"/>
            <ac:spMk id="38" creationId="{DA295648-7AA0-4372-957D-5A075DE4B993}"/>
          </ac:spMkLst>
        </pc:spChg>
        <pc:spChg chg="mod">
          <ac:chgData name="Xuanbo" userId="52a29cb4-095e-4b88-8e5b-abe65ecae15b" providerId="ADAL" clId="{1417AC80-A8D7-419E-B421-33BB08731B90}" dt="2023-04-12T04:30:12.195" v="530" actId="108"/>
          <ac:spMkLst>
            <pc:docMk/>
            <pc:sldMk cId="2478577173" sldId="308"/>
            <ac:spMk id="39" creationId="{F9178300-312C-4597-BA18-DE09F91B59B7}"/>
          </ac:spMkLst>
        </pc:spChg>
        <pc:picChg chg="mod">
          <ac:chgData name="Xuanbo" userId="52a29cb4-095e-4b88-8e5b-abe65ecae15b" providerId="ADAL" clId="{1417AC80-A8D7-419E-B421-33BB08731B90}" dt="2023-04-12T04:30:12.831" v="532" actId="108"/>
          <ac:picMkLst>
            <pc:docMk/>
            <pc:sldMk cId="2478577173" sldId="308"/>
            <ac:picMk id="11" creationId="{98CE4015-ABFF-4634-97D9-649A43B8CDF3}"/>
          </ac:picMkLst>
        </pc:picChg>
        <pc:picChg chg="mod">
          <ac:chgData name="Xuanbo" userId="52a29cb4-095e-4b88-8e5b-abe65ecae15b" providerId="ADAL" clId="{1417AC80-A8D7-419E-B421-33BB08731B90}" dt="2023-04-12T04:30:12.831" v="532" actId="108"/>
          <ac:picMkLst>
            <pc:docMk/>
            <pc:sldMk cId="2478577173" sldId="308"/>
            <ac:picMk id="13" creationId="{582F8627-AEC0-4541-A682-7D6E96F29F23}"/>
          </ac:picMkLst>
        </pc:picChg>
        <pc:picChg chg="mod">
          <ac:chgData name="Xuanbo" userId="52a29cb4-095e-4b88-8e5b-abe65ecae15b" providerId="ADAL" clId="{1417AC80-A8D7-419E-B421-33BB08731B90}" dt="2023-04-12T04:30:12.831" v="532" actId="108"/>
          <ac:picMkLst>
            <pc:docMk/>
            <pc:sldMk cId="2478577173" sldId="308"/>
            <ac:picMk id="18" creationId="{962B3306-754B-4390-A2F9-BCFF0167D7B6}"/>
          </ac:picMkLst>
        </pc:picChg>
        <pc:picChg chg="mod">
          <ac:chgData name="Xuanbo" userId="52a29cb4-095e-4b88-8e5b-abe65ecae15b" providerId="ADAL" clId="{1417AC80-A8D7-419E-B421-33BB08731B90}" dt="2023-04-12T04:30:12.831" v="532" actId="108"/>
          <ac:picMkLst>
            <pc:docMk/>
            <pc:sldMk cId="2478577173" sldId="308"/>
            <ac:picMk id="22" creationId="{44B3B722-96A4-451E-B36C-069E45C8BD3E}"/>
          </ac:picMkLst>
        </pc:picChg>
        <pc:picChg chg="mod">
          <ac:chgData name="Xuanbo" userId="52a29cb4-095e-4b88-8e5b-abe65ecae15b" providerId="ADAL" clId="{1417AC80-A8D7-419E-B421-33BB08731B90}" dt="2023-04-12T04:30:12.831" v="532" actId="108"/>
          <ac:picMkLst>
            <pc:docMk/>
            <pc:sldMk cId="2478577173" sldId="308"/>
            <ac:picMk id="34" creationId="{7F97E37F-7AE7-4513-A76E-2515E8839F8E}"/>
          </ac:picMkLst>
        </pc:picChg>
        <pc:picChg chg="mod">
          <ac:chgData name="Xuanbo" userId="52a29cb4-095e-4b88-8e5b-abe65ecae15b" providerId="ADAL" clId="{1417AC80-A8D7-419E-B421-33BB08731B90}" dt="2023-04-12T04:30:12.831" v="532" actId="108"/>
          <ac:picMkLst>
            <pc:docMk/>
            <pc:sldMk cId="2478577173" sldId="308"/>
            <ac:picMk id="36" creationId="{EA227838-36BC-414B-BE18-0A5BAE9831E0}"/>
          </ac:picMkLst>
        </pc:picChg>
      </pc:sldChg>
      <pc:sldChg chg="addSp modSp add mod">
        <pc:chgData name="Xuanbo" userId="52a29cb4-095e-4b88-8e5b-abe65ecae15b" providerId="ADAL" clId="{1417AC80-A8D7-419E-B421-33BB08731B90}" dt="2023-04-12T04:32:06.082" v="561" actId="20577"/>
        <pc:sldMkLst>
          <pc:docMk/>
          <pc:sldMk cId="696359885" sldId="309"/>
        </pc:sldMkLst>
        <pc:spChg chg="mod">
          <ac:chgData name="Xuanbo" userId="52a29cb4-095e-4b88-8e5b-abe65ecae15b" providerId="ADAL" clId="{1417AC80-A8D7-419E-B421-33BB08731B90}" dt="2023-04-12T04:32:06.082" v="561" actId="20577"/>
          <ac:spMkLst>
            <pc:docMk/>
            <pc:sldMk cId="696359885" sldId="309"/>
            <ac:spMk id="7" creationId="{7D6C4428-B079-4976-BC75-D390EBA39177}"/>
          </ac:spMkLst>
        </pc:spChg>
        <pc:spChg chg="add mod">
          <ac:chgData name="Xuanbo" userId="52a29cb4-095e-4b88-8e5b-abe65ecae15b" providerId="ADAL" clId="{1417AC80-A8D7-419E-B421-33BB08731B90}" dt="2023-04-12T04:26:44.242" v="438"/>
          <ac:spMkLst>
            <pc:docMk/>
            <pc:sldMk cId="696359885" sldId="309"/>
            <ac:spMk id="12" creationId="{43B09841-AF16-47DC-AAD9-7218B4E4B2BD}"/>
          </ac:spMkLst>
        </pc:spChg>
        <pc:spChg chg="add mod">
          <ac:chgData name="Xuanbo" userId="52a29cb4-095e-4b88-8e5b-abe65ecae15b" providerId="ADAL" clId="{1417AC80-A8D7-419E-B421-33BB08731B90}" dt="2023-04-12T04:26:44.242" v="438"/>
          <ac:spMkLst>
            <pc:docMk/>
            <pc:sldMk cId="696359885" sldId="309"/>
            <ac:spMk id="14" creationId="{E51725A2-15DF-4CD5-B180-88F2B815EB48}"/>
          </ac:spMkLst>
        </pc:spChg>
        <pc:spChg chg="add mod">
          <ac:chgData name="Xuanbo" userId="52a29cb4-095e-4b88-8e5b-abe65ecae15b" providerId="ADAL" clId="{1417AC80-A8D7-419E-B421-33BB08731B90}" dt="2023-04-12T04:26:44.242" v="438"/>
          <ac:spMkLst>
            <pc:docMk/>
            <pc:sldMk cId="696359885" sldId="309"/>
            <ac:spMk id="15" creationId="{9A5147F4-78EE-430F-A7E8-806F2F24150C}"/>
          </ac:spMkLst>
        </pc:spChg>
        <pc:spChg chg="mod">
          <ac:chgData name="Xuanbo" userId="52a29cb4-095e-4b88-8e5b-abe65ecae15b" providerId="ADAL" clId="{1417AC80-A8D7-419E-B421-33BB08731B90}" dt="2023-04-12T04:30:30.143" v="547" actId="1037"/>
          <ac:spMkLst>
            <pc:docMk/>
            <pc:sldMk cId="696359885" sldId="309"/>
            <ac:spMk id="37" creationId="{BD8C008D-5422-4B66-9EDC-26AC16C293F8}"/>
          </ac:spMkLst>
        </pc:spChg>
        <pc:spChg chg="mod">
          <ac:chgData name="Xuanbo" userId="52a29cb4-095e-4b88-8e5b-abe65ecae15b" providerId="ADAL" clId="{1417AC80-A8D7-419E-B421-33BB08731B90}" dt="2023-04-12T04:30:30.143" v="547" actId="1037"/>
          <ac:spMkLst>
            <pc:docMk/>
            <pc:sldMk cId="696359885" sldId="309"/>
            <ac:spMk id="38" creationId="{DA295648-7AA0-4372-957D-5A075DE4B993}"/>
          </ac:spMkLst>
        </pc:spChg>
        <pc:spChg chg="mod">
          <ac:chgData name="Xuanbo" userId="52a29cb4-095e-4b88-8e5b-abe65ecae15b" providerId="ADAL" clId="{1417AC80-A8D7-419E-B421-33BB08731B90}" dt="2023-04-12T04:30:30.143" v="547" actId="1037"/>
          <ac:spMkLst>
            <pc:docMk/>
            <pc:sldMk cId="696359885" sldId="309"/>
            <ac:spMk id="39" creationId="{F9178300-312C-4597-BA18-DE09F91B59B7}"/>
          </ac:spMkLst>
        </pc:spChg>
        <pc:picChg chg="mod">
          <ac:chgData name="Xuanbo" userId="52a29cb4-095e-4b88-8e5b-abe65ecae15b" providerId="ADAL" clId="{1417AC80-A8D7-419E-B421-33BB08731B90}" dt="2023-04-12T04:23:48.134" v="409" actId="14826"/>
          <ac:picMkLst>
            <pc:docMk/>
            <pc:sldMk cId="696359885" sldId="309"/>
            <ac:picMk id="11" creationId="{98CE4015-ABFF-4634-97D9-649A43B8CDF3}"/>
          </ac:picMkLst>
        </pc:picChg>
        <pc:picChg chg="mod">
          <ac:chgData name="Xuanbo" userId="52a29cb4-095e-4b88-8e5b-abe65ecae15b" providerId="ADAL" clId="{1417AC80-A8D7-419E-B421-33BB08731B90}" dt="2023-04-12T04:23:43.474" v="408" actId="14826"/>
          <ac:picMkLst>
            <pc:docMk/>
            <pc:sldMk cId="696359885" sldId="309"/>
            <ac:picMk id="13" creationId="{582F8627-AEC0-4541-A682-7D6E96F29F23}"/>
          </ac:picMkLst>
        </pc:picChg>
        <pc:picChg chg="mod">
          <ac:chgData name="Xuanbo" userId="52a29cb4-095e-4b88-8e5b-abe65ecae15b" providerId="ADAL" clId="{1417AC80-A8D7-419E-B421-33BB08731B90}" dt="2023-04-12T04:23:39.939" v="407" actId="14826"/>
          <ac:picMkLst>
            <pc:docMk/>
            <pc:sldMk cId="696359885" sldId="309"/>
            <ac:picMk id="18" creationId="{962B3306-754B-4390-A2F9-BCFF0167D7B6}"/>
          </ac:picMkLst>
        </pc:picChg>
        <pc:picChg chg="mod">
          <ac:chgData name="Xuanbo" userId="52a29cb4-095e-4b88-8e5b-abe65ecae15b" providerId="ADAL" clId="{1417AC80-A8D7-419E-B421-33BB08731B90}" dt="2023-04-12T04:23:51.871" v="410" actId="14826"/>
          <ac:picMkLst>
            <pc:docMk/>
            <pc:sldMk cId="696359885" sldId="309"/>
            <ac:picMk id="22" creationId="{44B3B722-96A4-451E-B36C-069E45C8BD3E}"/>
          </ac:picMkLst>
        </pc:picChg>
        <pc:picChg chg="mod">
          <ac:chgData name="Xuanbo" userId="52a29cb4-095e-4b88-8e5b-abe65ecae15b" providerId="ADAL" clId="{1417AC80-A8D7-419E-B421-33BB08731B90}" dt="2023-04-12T04:23:54.886" v="411" actId="14826"/>
          <ac:picMkLst>
            <pc:docMk/>
            <pc:sldMk cId="696359885" sldId="309"/>
            <ac:picMk id="34" creationId="{7F97E37F-7AE7-4513-A76E-2515E8839F8E}"/>
          </ac:picMkLst>
        </pc:picChg>
        <pc:picChg chg="mod">
          <ac:chgData name="Xuanbo" userId="52a29cb4-095e-4b88-8e5b-abe65ecae15b" providerId="ADAL" clId="{1417AC80-A8D7-419E-B421-33BB08731B90}" dt="2023-04-12T04:23:58.809" v="412" actId="14826"/>
          <ac:picMkLst>
            <pc:docMk/>
            <pc:sldMk cId="696359885" sldId="309"/>
            <ac:picMk id="36" creationId="{EA227838-36BC-414B-BE18-0A5BAE9831E0}"/>
          </ac:picMkLst>
        </pc:picChg>
      </pc:sldChg>
      <pc:sldChg chg="add del">
        <pc:chgData name="Xuanbo" userId="52a29cb4-095e-4b88-8e5b-abe65ecae15b" providerId="ADAL" clId="{1417AC80-A8D7-419E-B421-33BB08731B90}" dt="2023-04-12T04:18:27.074" v="336" actId="47"/>
        <pc:sldMkLst>
          <pc:docMk/>
          <pc:sldMk cId="3841262255" sldId="309"/>
        </pc:sldMkLst>
      </pc:sldChg>
      <pc:sldChg chg="add del">
        <pc:chgData name="Xuanbo" userId="52a29cb4-095e-4b88-8e5b-abe65ecae15b" providerId="ADAL" clId="{1417AC80-A8D7-419E-B421-33BB08731B90}" dt="2023-04-12T04:18:56.504" v="353"/>
        <pc:sldMkLst>
          <pc:docMk/>
          <pc:sldMk cId="4004999374" sldId="309"/>
        </pc:sldMkLst>
      </pc:sldChg>
      <pc:sldChg chg="addSp modSp add mod">
        <pc:chgData name="Xuanbo" userId="52a29cb4-095e-4b88-8e5b-abe65ecae15b" providerId="ADAL" clId="{1417AC80-A8D7-419E-B421-33BB08731B90}" dt="2023-04-12T04:32:03.702" v="560" actId="20577"/>
        <pc:sldMkLst>
          <pc:docMk/>
          <pc:sldMk cId="642533461" sldId="310"/>
        </pc:sldMkLst>
        <pc:spChg chg="mod">
          <ac:chgData name="Xuanbo" userId="52a29cb4-095e-4b88-8e5b-abe65ecae15b" providerId="ADAL" clId="{1417AC80-A8D7-419E-B421-33BB08731B90}" dt="2023-04-12T04:32:03.702" v="560" actId="20577"/>
          <ac:spMkLst>
            <pc:docMk/>
            <pc:sldMk cId="642533461" sldId="310"/>
            <ac:spMk id="7" creationId="{7D6C4428-B079-4976-BC75-D390EBA39177}"/>
          </ac:spMkLst>
        </pc:spChg>
        <pc:spChg chg="add mod">
          <ac:chgData name="Xuanbo" userId="52a29cb4-095e-4b88-8e5b-abe65ecae15b" providerId="ADAL" clId="{1417AC80-A8D7-419E-B421-33BB08731B90}" dt="2023-04-12T04:26:42.311" v="437"/>
          <ac:spMkLst>
            <pc:docMk/>
            <pc:sldMk cId="642533461" sldId="310"/>
            <ac:spMk id="12" creationId="{4EE38750-DECC-4AFE-8626-11E628A48868}"/>
          </ac:spMkLst>
        </pc:spChg>
        <pc:spChg chg="add mod">
          <ac:chgData name="Xuanbo" userId="52a29cb4-095e-4b88-8e5b-abe65ecae15b" providerId="ADAL" clId="{1417AC80-A8D7-419E-B421-33BB08731B90}" dt="2023-04-12T04:26:42.311" v="437"/>
          <ac:spMkLst>
            <pc:docMk/>
            <pc:sldMk cId="642533461" sldId="310"/>
            <ac:spMk id="14" creationId="{57BBA58E-2F32-4AE4-88E6-1A45B69FB8F9}"/>
          </ac:spMkLst>
        </pc:spChg>
        <pc:spChg chg="add mod">
          <ac:chgData name="Xuanbo" userId="52a29cb4-095e-4b88-8e5b-abe65ecae15b" providerId="ADAL" clId="{1417AC80-A8D7-419E-B421-33BB08731B90}" dt="2023-04-12T04:26:42.311" v="437"/>
          <ac:spMkLst>
            <pc:docMk/>
            <pc:sldMk cId="642533461" sldId="310"/>
            <ac:spMk id="15" creationId="{A3F5F721-A5D9-41EE-83D2-C17DC7E1D4E7}"/>
          </ac:spMkLst>
        </pc:spChg>
        <pc:spChg chg="mod">
          <ac:chgData name="Xuanbo" userId="52a29cb4-095e-4b88-8e5b-abe65ecae15b" providerId="ADAL" clId="{1417AC80-A8D7-419E-B421-33BB08731B90}" dt="2023-04-12T04:30:36.314" v="556" actId="1037"/>
          <ac:spMkLst>
            <pc:docMk/>
            <pc:sldMk cId="642533461" sldId="310"/>
            <ac:spMk id="37" creationId="{BD8C008D-5422-4B66-9EDC-26AC16C293F8}"/>
          </ac:spMkLst>
        </pc:spChg>
        <pc:spChg chg="mod">
          <ac:chgData name="Xuanbo" userId="52a29cb4-095e-4b88-8e5b-abe65ecae15b" providerId="ADAL" clId="{1417AC80-A8D7-419E-B421-33BB08731B90}" dt="2023-04-12T04:30:36.314" v="556" actId="1037"/>
          <ac:spMkLst>
            <pc:docMk/>
            <pc:sldMk cId="642533461" sldId="310"/>
            <ac:spMk id="38" creationId="{DA295648-7AA0-4372-957D-5A075DE4B993}"/>
          </ac:spMkLst>
        </pc:spChg>
        <pc:spChg chg="mod">
          <ac:chgData name="Xuanbo" userId="52a29cb4-095e-4b88-8e5b-abe65ecae15b" providerId="ADAL" clId="{1417AC80-A8D7-419E-B421-33BB08731B90}" dt="2023-04-12T04:30:36.314" v="556" actId="1037"/>
          <ac:spMkLst>
            <pc:docMk/>
            <pc:sldMk cId="642533461" sldId="310"/>
            <ac:spMk id="39" creationId="{F9178300-312C-4597-BA18-DE09F91B59B7}"/>
          </ac:spMkLst>
        </pc:spChg>
        <pc:picChg chg="mod">
          <ac:chgData name="Xuanbo" userId="52a29cb4-095e-4b88-8e5b-abe65ecae15b" providerId="ADAL" clId="{1417AC80-A8D7-419E-B421-33BB08731B90}" dt="2023-04-12T04:23:14.918" v="403" actId="14826"/>
          <ac:picMkLst>
            <pc:docMk/>
            <pc:sldMk cId="642533461" sldId="310"/>
            <ac:picMk id="11" creationId="{98CE4015-ABFF-4634-97D9-649A43B8CDF3}"/>
          </ac:picMkLst>
        </pc:picChg>
        <pc:picChg chg="mod">
          <ac:chgData name="Xuanbo" userId="52a29cb4-095e-4b88-8e5b-abe65ecae15b" providerId="ADAL" clId="{1417AC80-A8D7-419E-B421-33BB08731B90}" dt="2023-04-12T04:23:08.762" v="402" actId="14826"/>
          <ac:picMkLst>
            <pc:docMk/>
            <pc:sldMk cId="642533461" sldId="310"/>
            <ac:picMk id="13" creationId="{582F8627-AEC0-4541-A682-7D6E96F29F23}"/>
          </ac:picMkLst>
        </pc:picChg>
        <pc:picChg chg="mod">
          <ac:chgData name="Xuanbo" userId="52a29cb4-095e-4b88-8e5b-abe65ecae15b" providerId="ADAL" clId="{1417AC80-A8D7-419E-B421-33BB08731B90}" dt="2023-04-12T04:23:04.480" v="401" actId="14826"/>
          <ac:picMkLst>
            <pc:docMk/>
            <pc:sldMk cId="642533461" sldId="310"/>
            <ac:picMk id="18" creationId="{962B3306-754B-4390-A2F9-BCFF0167D7B6}"/>
          </ac:picMkLst>
        </pc:picChg>
        <pc:picChg chg="mod">
          <ac:chgData name="Xuanbo" userId="52a29cb4-095e-4b88-8e5b-abe65ecae15b" providerId="ADAL" clId="{1417AC80-A8D7-419E-B421-33BB08731B90}" dt="2023-04-12T04:23:24.817" v="404" actId="14826"/>
          <ac:picMkLst>
            <pc:docMk/>
            <pc:sldMk cId="642533461" sldId="310"/>
            <ac:picMk id="22" creationId="{44B3B722-96A4-451E-B36C-069E45C8BD3E}"/>
          </ac:picMkLst>
        </pc:picChg>
        <pc:picChg chg="mod">
          <ac:chgData name="Xuanbo" userId="52a29cb4-095e-4b88-8e5b-abe65ecae15b" providerId="ADAL" clId="{1417AC80-A8D7-419E-B421-33BB08731B90}" dt="2023-04-12T04:23:29.895" v="405" actId="14826"/>
          <ac:picMkLst>
            <pc:docMk/>
            <pc:sldMk cId="642533461" sldId="310"/>
            <ac:picMk id="34" creationId="{7F97E37F-7AE7-4513-A76E-2515E8839F8E}"/>
          </ac:picMkLst>
        </pc:picChg>
        <pc:picChg chg="mod">
          <ac:chgData name="Xuanbo" userId="52a29cb4-095e-4b88-8e5b-abe65ecae15b" providerId="ADAL" clId="{1417AC80-A8D7-419E-B421-33BB08731B90}" dt="2023-04-12T04:23:33.621" v="406" actId="14826"/>
          <ac:picMkLst>
            <pc:docMk/>
            <pc:sldMk cId="642533461" sldId="310"/>
            <ac:picMk id="36" creationId="{EA227838-36BC-414B-BE18-0A5BAE9831E0}"/>
          </ac:picMkLst>
        </pc:picChg>
      </pc:sldChg>
      <pc:sldChg chg="add del">
        <pc:chgData name="Xuanbo" userId="52a29cb4-095e-4b88-8e5b-abe65ecae15b" providerId="ADAL" clId="{1417AC80-A8D7-419E-B421-33BB08731B90}" dt="2023-04-12T04:19:50.126" v="370"/>
        <pc:sldMkLst>
          <pc:docMk/>
          <pc:sldMk cId="705006630" sldId="310"/>
        </pc:sldMkLst>
      </pc:sldChg>
      <pc:sldChg chg="add del">
        <pc:chgData name="Xuanbo" userId="52a29cb4-095e-4b88-8e5b-abe65ecae15b" providerId="ADAL" clId="{1417AC80-A8D7-419E-B421-33BB08731B90}" dt="2023-04-12T04:18:55.922" v="352"/>
        <pc:sldMkLst>
          <pc:docMk/>
          <pc:sldMk cId="2806893028" sldId="310"/>
        </pc:sldMkLst>
      </pc:sldChg>
    </pc:docChg>
  </pc:docChgLst>
  <pc:docChgLst>
    <pc:chgData name="Xuanbo" userId="52a29cb4-095e-4b88-8e5b-abe65ecae15b" providerId="ADAL" clId="{88EB2B24-EA14-49FE-933D-00CB9CCDC1BE}"/>
    <pc:docChg chg="undo redo custSel addSld delSld modSld">
      <pc:chgData name="Xuanbo" userId="52a29cb4-095e-4b88-8e5b-abe65ecae15b" providerId="ADAL" clId="{88EB2B24-EA14-49FE-933D-00CB9CCDC1BE}" dt="2023-02-01T04:46:27.120" v="3179" actId="20577"/>
      <pc:docMkLst>
        <pc:docMk/>
      </pc:docMkLst>
      <pc:sldChg chg="addSp delSp modSp mod">
        <pc:chgData name="Xuanbo" userId="52a29cb4-095e-4b88-8e5b-abe65ecae15b" providerId="ADAL" clId="{88EB2B24-EA14-49FE-933D-00CB9CCDC1BE}" dt="2023-02-01T04:37:19.206" v="2281" actId="1076"/>
        <pc:sldMkLst>
          <pc:docMk/>
          <pc:sldMk cId="552668685" sldId="257"/>
        </pc:sldMkLst>
        <pc:spChg chg="mod">
          <ac:chgData name="Xuanbo" userId="52a29cb4-095e-4b88-8e5b-abe65ecae15b" providerId="ADAL" clId="{88EB2B24-EA14-49FE-933D-00CB9CCDC1BE}" dt="2023-02-01T04:18:48.433" v="1174" actId="20577"/>
          <ac:spMkLst>
            <pc:docMk/>
            <pc:sldMk cId="552668685" sldId="257"/>
            <ac:spMk id="3" creationId="{20325110-61F9-C684-2DCD-06D38968443F}"/>
          </ac:spMkLst>
        </pc:spChg>
        <pc:spChg chg="mod">
          <ac:chgData name="Xuanbo" userId="52a29cb4-095e-4b88-8e5b-abe65ecae15b" providerId="ADAL" clId="{88EB2B24-EA14-49FE-933D-00CB9CCDC1BE}" dt="2023-02-01T04:10:32.856" v="692"/>
          <ac:spMkLst>
            <pc:docMk/>
            <pc:sldMk cId="552668685" sldId="257"/>
            <ac:spMk id="28" creationId="{168C2FA6-4710-422D-B90F-D5EA1364BF2F}"/>
          </ac:spMkLst>
        </pc:spChg>
        <pc:spChg chg="mod">
          <ac:chgData name="Xuanbo" userId="52a29cb4-095e-4b88-8e5b-abe65ecae15b" providerId="ADAL" clId="{88EB2B24-EA14-49FE-933D-00CB9CCDC1BE}" dt="2023-02-01T04:10:32.856" v="692"/>
          <ac:spMkLst>
            <pc:docMk/>
            <pc:sldMk cId="552668685" sldId="257"/>
            <ac:spMk id="29" creationId="{5EC8C422-3957-404E-BE42-BEDE3DBE7FFB}"/>
          </ac:spMkLst>
        </pc:spChg>
        <pc:spChg chg="mod">
          <ac:chgData name="Xuanbo" userId="52a29cb4-095e-4b88-8e5b-abe65ecae15b" providerId="ADAL" clId="{88EB2B24-EA14-49FE-933D-00CB9CCDC1BE}" dt="2023-02-01T04:10:32.856" v="692"/>
          <ac:spMkLst>
            <pc:docMk/>
            <pc:sldMk cId="552668685" sldId="257"/>
            <ac:spMk id="30" creationId="{082CDDCC-40FE-4FDB-9585-48DC69DE00FA}"/>
          </ac:spMkLst>
        </pc:spChg>
        <pc:spChg chg="mod">
          <ac:chgData name="Xuanbo" userId="52a29cb4-095e-4b88-8e5b-abe65ecae15b" providerId="ADAL" clId="{88EB2B24-EA14-49FE-933D-00CB9CCDC1BE}" dt="2023-02-01T04:10:32.856" v="692"/>
          <ac:spMkLst>
            <pc:docMk/>
            <pc:sldMk cId="552668685" sldId="257"/>
            <ac:spMk id="31" creationId="{55EB42D4-6710-48C2-9620-A3FBE68CBD4D}"/>
          </ac:spMkLst>
        </pc:spChg>
        <pc:spChg chg="mod">
          <ac:chgData name="Xuanbo" userId="52a29cb4-095e-4b88-8e5b-abe65ecae15b" providerId="ADAL" clId="{88EB2B24-EA14-49FE-933D-00CB9CCDC1BE}" dt="2023-02-01T04:10:32.856" v="692"/>
          <ac:spMkLst>
            <pc:docMk/>
            <pc:sldMk cId="552668685" sldId="257"/>
            <ac:spMk id="32" creationId="{9F3161E7-2214-4751-A2B5-14A761BFBC7C}"/>
          </ac:spMkLst>
        </pc:spChg>
        <pc:spChg chg="mod">
          <ac:chgData name="Xuanbo" userId="52a29cb4-095e-4b88-8e5b-abe65ecae15b" providerId="ADAL" clId="{88EB2B24-EA14-49FE-933D-00CB9CCDC1BE}" dt="2023-02-01T04:10:32.856" v="692"/>
          <ac:spMkLst>
            <pc:docMk/>
            <pc:sldMk cId="552668685" sldId="257"/>
            <ac:spMk id="33" creationId="{50B52446-C4F7-4F36-BB49-C78CEBCCA9D6}"/>
          </ac:spMkLst>
        </pc:spChg>
        <pc:spChg chg="mod">
          <ac:chgData name="Xuanbo" userId="52a29cb4-095e-4b88-8e5b-abe65ecae15b" providerId="ADAL" clId="{88EB2B24-EA14-49FE-933D-00CB9CCDC1BE}" dt="2023-02-01T04:10:32.856" v="692"/>
          <ac:spMkLst>
            <pc:docMk/>
            <pc:sldMk cId="552668685" sldId="257"/>
            <ac:spMk id="34" creationId="{0B720F94-1A5A-437C-9D26-3A8FDEC89052}"/>
          </ac:spMkLst>
        </pc:spChg>
        <pc:spChg chg="mod">
          <ac:chgData name="Xuanbo" userId="52a29cb4-095e-4b88-8e5b-abe65ecae15b" providerId="ADAL" clId="{88EB2B24-EA14-49FE-933D-00CB9CCDC1BE}" dt="2023-02-01T04:10:32.856" v="692"/>
          <ac:spMkLst>
            <pc:docMk/>
            <pc:sldMk cId="552668685" sldId="257"/>
            <ac:spMk id="35" creationId="{0AE7F728-F6BC-4C91-B5D6-DFA8DC91C535}"/>
          </ac:spMkLst>
        </pc:spChg>
        <pc:spChg chg="mod">
          <ac:chgData name="Xuanbo" userId="52a29cb4-095e-4b88-8e5b-abe65ecae15b" providerId="ADAL" clId="{88EB2B24-EA14-49FE-933D-00CB9CCDC1BE}" dt="2023-02-01T04:10:32.856" v="692"/>
          <ac:spMkLst>
            <pc:docMk/>
            <pc:sldMk cId="552668685" sldId="257"/>
            <ac:spMk id="36" creationId="{8677EAC4-D12B-469F-A9D3-2F291112E0D0}"/>
          </ac:spMkLst>
        </pc:spChg>
        <pc:spChg chg="mod">
          <ac:chgData name="Xuanbo" userId="52a29cb4-095e-4b88-8e5b-abe65ecae15b" providerId="ADAL" clId="{88EB2B24-EA14-49FE-933D-00CB9CCDC1BE}" dt="2023-02-01T04:10:32.856" v="692"/>
          <ac:spMkLst>
            <pc:docMk/>
            <pc:sldMk cId="552668685" sldId="257"/>
            <ac:spMk id="37" creationId="{7F2AFE2E-9A2F-4FAA-AABD-F0138B9B2075}"/>
          </ac:spMkLst>
        </pc:spChg>
        <pc:spChg chg="mod">
          <ac:chgData name="Xuanbo" userId="52a29cb4-095e-4b88-8e5b-abe65ecae15b" providerId="ADAL" clId="{88EB2B24-EA14-49FE-933D-00CB9CCDC1BE}" dt="2023-02-01T04:10:32.856" v="692"/>
          <ac:spMkLst>
            <pc:docMk/>
            <pc:sldMk cId="552668685" sldId="257"/>
            <ac:spMk id="38" creationId="{71A4C55E-0C07-463A-B2C6-BFCA993CFE72}"/>
          </ac:spMkLst>
        </pc:spChg>
        <pc:spChg chg="mod">
          <ac:chgData name="Xuanbo" userId="52a29cb4-095e-4b88-8e5b-abe65ecae15b" providerId="ADAL" clId="{88EB2B24-EA14-49FE-933D-00CB9CCDC1BE}" dt="2023-02-01T04:10:32.856" v="692"/>
          <ac:spMkLst>
            <pc:docMk/>
            <pc:sldMk cId="552668685" sldId="257"/>
            <ac:spMk id="39" creationId="{7358B032-8EAB-43CA-AD57-519C6C684615}"/>
          </ac:spMkLst>
        </pc:spChg>
        <pc:spChg chg="mod">
          <ac:chgData name="Xuanbo" userId="52a29cb4-095e-4b88-8e5b-abe65ecae15b" providerId="ADAL" clId="{88EB2B24-EA14-49FE-933D-00CB9CCDC1BE}" dt="2023-02-01T04:10:32.856" v="692"/>
          <ac:spMkLst>
            <pc:docMk/>
            <pc:sldMk cId="552668685" sldId="257"/>
            <ac:spMk id="40" creationId="{B8544862-1E4B-49DB-B35B-4D7C1DEC0CD9}"/>
          </ac:spMkLst>
        </pc:spChg>
        <pc:spChg chg="mod">
          <ac:chgData name="Xuanbo" userId="52a29cb4-095e-4b88-8e5b-abe65ecae15b" providerId="ADAL" clId="{88EB2B24-EA14-49FE-933D-00CB9CCDC1BE}" dt="2023-02-01T04:10:32.856" v="692"/>
          <ac:spMkLst>
            <pc:docMk/>
            <pc:sldMk cId="552668685" sldId="257"/>
            <ac:spMk id="41" creationId="{2E8DF039-8BC4-4D7E-A0CE-669D78FBF090}"/>
          </ac:spMkLst>
        </pc:spChg>
        <pc:spChg chg="mod">
          <ac:chgData name="Xuanbo" userId="52a29cb4-095e-4b88-8e5b-abe65ecae15b" providerId="ADAL" clId="{88EB2B24-EA14-49FE-933D-00CB9CCDC1BE}" dt="2023-02-01T04:10:32.856" v="692"/>
          <ac:spMkLst>
            <pc:docMk/>
            <pc:sldMk cId="552668685" sldId="257"/>
            <ac:spMk id="42" creationId="{5D7D9530-1495-4224-8BE8-164D263A0E69}"/>
          </ac:spMkLst>
        </pc:spChg>
        <pc:spChg chg="mod">
          <ac:chgData name="Xuanbo" userId="52a29cb4-095e-4b88-8e5b-abe65ecae15b" providerId="ADAL" clId="{88EB2B24-EA14-49FE-933D-00CB9CCDC1BE}" dt="2023-02-01T04:10:32.856" v="692"/>
          <ac:spMkLst>
            <pc:docMk/>
            <pc:sldMk cId="552668685" sldId="257"/>
            <ac:spMk id="43" creationId="{AC478219-5676-44C7-8C73-BE306C76D80F}"/>
          </ac:spMkLst>
        </pc:spChg>
        <pc:spChg chg="mod">
          <ac:chgData name="Xuanbo" userId="52a29cb4-095e-4b88-8e5b-abe65ecae15b" providerId="ADAL" clId="{88EB2B24-EA14-49FE-933D-00CB9CCDC1BE}" dt="2023-02-01T04:10:32.856" v="692"/>
          <ac:spMkLst>
            <pc:docMk/>
            <pc:sldMk cId="552668685" sldId="257"/>
            <ac:spMk id="44" creationId="{3929B9A7-5C8F-4FF8-B70B-BBE0368A43AB}"/>
          </ac:spMkLst>
        </pc:spChg>
        <pc:spChg chg="mod">
          <ac:chgData name="Xuanbo" userId="52a29cb4-095e-4b88-8e5b-abe65ecae15b" providerId="ADAL" clId="{88EB2B24-EA14-49FE-933D-00CB9CCDC1BE}" dt="2023-02-01T04:10:32.856" v="692"/>
          <ac:spMkLst>
            <pc:docMk/>
            <pc:sldMk cId="552668685" sldId="257"/>
            <ac:spMk id="45" creationId="{C64B50FA-9BFE-48C7-941F-B748C94615AA}"/>
          </ac:spMkLst>
        </pc:spChg>
        <pc:spChg chg="mod">
          <ac:chgData name="Xuanbo" userId="52a29cb4-095e-4b88-8e5b-abe65ecae15b" providerId="ADAL" clId="{88EB2B24-EA14-49FE-933D-00CB9CCDC1BE}" dt="2023-02-01T04:10:32.856" v="692"/>
          <ac:spMkLst>
            <pc:docMk/>
            <pc:sldMk cId="552668685" sldId="257"/>
            <ac:spMk id="46" creationId="{AEA855DB-D809-4E19-9ABD-40B0EB71E913}"/>
          </ac:spMkLst>
        </pc:spChg>
        <pc:spChg chg="mod">
          <ac:chgData name="Xuanbo" userId="52a29cb4-095e-4b88-8e5b-abe65ecae15b" providerId="ADAL" clId="{88EB2B24-EA14-49FE-933D-00CB9CCDC1BE}" dt="2023-02-01T04:10:32.856" v="692"/>
          <ac:spMkLst>
            <pc:docMk/>
            <pc:sldMk cId="552668685" sldId="257"/>
            <ac:spMk id="47" creationId="{BB192E46-5502-4638-9EE6-3C000C134323}"/>
          </ac:spMkLst>
        </pc:spChg>
        <pc:spChg chg="mod">
          <ac:chgData name="Xuanbo" userId="52a29cb4-095e-4b88-8e5b-abe65ecae15b" providerId="ADAL" clId="{88EB2B24-EA14-49FE-933D-00CB9CCDC1BE}" dt="2023-02-01T04:10:32.856" v="692"/>
          <ac:spMkLst>
            <pc:docMk/>
            <pc:sldMk cId="552668685" sldId="257"/>
            <ac:spMk id="48" creationId="{C43589C0-C97F-454D-AEB7-13943F91554E}"/>
          </ac:spMkLst>
        </pc:spChg>
        <pc:spChg chg="mod">
          <ac:chgData name="Xuanbo" userId="52a29cb4-095e-4b88-8e5b-abe65ecae15b" providerId="ADAL" clId="{88EB2B24-EA14-49FE-933D-00CB9CCDC1BE}" dt="2023-02-01T04:10:32.856" v="692"/>
          <ac:spMkLst>
            <pc:docMk/>
            <pc:sldMk cId="552668685" sldId="257"/>
            <ac:spMk id="49" creationId="{B7819AE8-A815-4D79-BE82-9AAA021658CE}"/>
          </ac:spMkLst>
        </pc:spChg>
        <pc:spChg chg="mod">
          <ac:chgData name="Xuanbo" userId="52a29cb4-095e-4b88-8e5b-abe65ecae15b" providerId="ADAL" clId="{88EB2B24-EA14-49FE-933D-00CB9CCDC1BE}" dt="2023-02-01T04:10:32.856" v="692"/>
          <ac:spMkLst>
            <pc:docMk/>
            <pc:sldMk cId="552668685" sldId="257"/>
            <ac:spMk id="50" creationId="{E0811D2D-A542-430A-997B-9511B6BC8FA8}"/>
          </ac:spMkLst>
        </pc:spChg>
        <pc:spChg chg="mod">
          <ac:chgData name="Xuanbo" userId="52a29cb4-095e-4b88-8e5b-abe65ecae15b" providerId="ADAL" clId="{88EB2B24-EA14-49FE-933D-00CB9CCDC1BE}" dt="2023-02-01T04:10:32.856" v="692"/>
          <ac:spMkLst>
            <pc:docMk/>
            <pc:sldMk cId="552668685" sldId="257"/>
            <ac:spMk id="51" creationId="{4DE7CD1E-E4EC-4117-B3C3-BF4E734B2E49}"/>
          </ac:spMkLst>
        </pc:spChg>
        <pc:spChg chg="mod">
          <ac:chgData name="Xuanbo" userId="52a29cb4-095e-4b88-8e5b-abe65ecae15b" providerId="ADAL" clId="{88EB2B24-EA14-49FE-933D-00CB9CCDC1BE}" dt="2023-02-01T04:10:32.856" v="692"/>
          <ac:spMkLst>
            <pc:docMk/>
            <pc:sldMk cId="552668685" sldId="257"/>
            <ac:spMk id="52" creationId="{E6494966-94DB-44F3-B341-F25C304EC7A5}"/>
          </ac:spMkLst>
        </pc:spChg>
        <pc:spChg chg="mod">
          <ac:chgData name="Xuanbo" userId="52a29cb4-095e-4b88-8e5b-abe65ecae15b" providerId="ADAL" clId="{88EB2B24-EA14-49FE-933D-00CB9CCDC1BE}" dt="2023-02-01T04:10:32.856" v="692"/>
          <ac:spMkLst>
            <pc:docMk/>
            <pc:sldMk cId="552668685" sldId="257"/>
            <ac:spMk id="53" creationId="{759B7CC1-4271-471E-9C23-E68201D501B1}"/>
          </ac:spMkLst>
        </pc:spChg>
        <pc:spChg chg="mod">
          <ac:chgData name="Xuanbo" userId="52a29cb4-095e-4b88-8e5b-abe65ecae15b" providerId="ADAL" clId="{88EB2B24-EA14-49FE-933D-00CB9CCDC1BE}" dt="2023-02-01T04:10:32.856" v="692"/>
          <ac:spMkLst>
            <pc:docMk/>
            <pc:sldMk cId="552668685" sldId="257"/>
            <ac:spMk id="54" creationId="{256218F1-6357-46AB-9B33-C1FAE1F77E9B}"/>
          </ac:spMkLst>
        </pc:spChg>
        <pc:spChg chg="mod">
          <ac:chgData name="Xuanbo" userId="52a29cb4-095e-4b88-8e5b-abe65ecae15b" providerId="ADAL" clId="{88EB2B24-EA14-49FE-933D-00CB9CCDC1BE}" dt="2023-02-01T04:10:32.856" v="692"/>
          <ac:spMkLst>
            <pc:docMk/>
            <pc:sldMk cId="552668685" sldId="257"/>
            <ac:spMk id="55" creationId="{61E98F16-1602-4DD8-8426-C4745B36AD3B}"/>
          </ac:spMkLst>
        </pc:spChg>
        <pc:spChg chg="add mod">
          <ac:chgData name="Xuanbo" userId="52a29cb4-095e-4b88-8e5b-abe65ecae15b" providerId="ADAL" clId="{88EB2B24-EA14-49FE-933D-00CB9CCDC1BE}" dt="2023-02-01T04:12:17.080" v="723" actId="1076"/>
          <ac:spMkLst>
            <pc:docMk/>
            <pc:sldMk cId="552668685" sldId="257"/>
            <ac:spMk id="57" creationId="{222C48E9-1CB5-4D92-849C-3695EE91C176}"/>
          </ac:spMkLst>
        </pc:spChg>
        <pc:spChg chg="add mod">
          <ac:chgData name="Xuanbo" userId="52a29cb4-095e-4b88-8e5b-abe65ecae15b" providerId="ADAL" clId="{88EB2B24-EA14-49FE-933D-00CB9CCDC1BE}" dt="2023-02-01T04:12:25.636" v="726" actId="20577"/>
          <ac:spMkLst>
            <pc:docMk/>
            <pc:sldMk cId="552668685" sldId="257"/>
            <ac:spMk id="58" creationId="{BA356A98-885C-459E-A103-C3A88D514616}"/>
          </ac:spMkLst>
        </pc:spChg>
        <pc:spChg chg="add mod">
          <ac:chgData name="Xuanbo" userId="52a29cb4-095e-4b88-8e5b-abe65ecae15b" providerId="ADAL" clId="{88EB2B24-EA14-49FE-933D-00CB9CCDC1BE}" dt="2023-02-01T04:12:27.004" v="727" actId="20577"/>
          <ac:spMkLst>
            <pc:docMk/>
            <pc:sldMk cId="552668685" sldId="257"/>
            <ac:spMk id="59" creationId="{A1CEDD5B-DADB-4519-867D-1ED8571C7B1B}"/>
          </ac:spMkLst>
        </pc:spChg>
        <pc:spChg chg="mod">
          <ac:chgData name="Xuanbo" userId="52a29cb4-095e-4b88-8e5b-abe65ecae15b" providerId="ADAL" clId="{88EB2B24-EA14-49FE-933D-00CB9CCDC1BE}" dt="2023-02-01T04:36:53.904" v="2271"/>
          <ac:spMkLst>
            <pc:docMk/>
            <pc:sldMk cId="552668685" sldId="257"/>
            <ac:spMk id="77" creationId="{E12EDE74-DB3C-41B1-AD50-CBF646F30C84}"/>
          </ac:spMkLst>
        </pc:spChg>
        <pc:spChg chg="mod">
          <ac:chgData name="Xuanbo" userId="52a29cb4-095e-4b88-8e5b-abe65ecae15b" providerId="ADAL" clId="{88EB2B24-EA14-49FE-933D-00CB9CCDC1BE}" dt="2023-02-01T04:36:53.904" v="2271"/>
          <ac:spMkLst>
            <pc:docMk/>
            <pc:sldMk cId="552668685" sldId="257"/>
            <ac:spMk id="78" creationId="{AC446D80-514F-4BCD-8C82-A8FBF0EC14BB}"/>
          </ac:spMkLst>
        </pc:spChg>
        <pc:spChg chg="mod">
          <ac:chgData name="Xuanbo" userId="52a29cb4-095e-4b88-8e5b-abe65ecae15b" providerId="ADAL" clId="{88EB2B24-EA14-49FE-933D-00CB9CCDC1BE}" dt="2023-02-01T04:36:53.904" v="2271"/>
          <ac:spMkLst>
            <pc:docMk/>
            <pc:sldMk cId="552668685" sldId="257"/>
            <ac:spMk id="79" creationId="{AAB22BED-BDE2-4185-B126-44645170A684}"/>
          </ac:spMkLst>
        </pc:spChg>
        <pc:spChg chg="mod">
          <ac:chgData name="Xuanbo" userId="52a29cb4-095e-4b88-8e5b-abe65ecae15b" providerId="ADAL" clId="{88EB2B24-EA14-49FE-933D-00CB9CCDC1BE}" dt="2023-02-01T04:36:53.904" v="2271"/>
          <ac:spMkLst>
            <pc:docMk/>
            <pc:sldMk cId="552668685" sldId="257"/>
            <ac:spMk id="80" creationId="{2BBEAB08-F0C4-497C-B7B0-FB3068E3E8D0}"/>
          </ac:spMkLst>
        </pc:spChg>
        <pc:spChg chg="mod">
          <ac:chgData name="Xuanbo" userId="52a29cb4-095e-4b88-8e5b-abe65ecae15b" providerId="ADAL" clId="{88EB2B24-EA14-49FE-933D-00CB9CCDC1BE}" dt="2023-02-01T04:36:53.904" v="2271"/>
          <ac:spMkLst>
            <pc:docMk/>
            <pc:sldMk cId="552668685" sldId="257"/>
            <ac:spMk id="81" creationId="{C847CF8C-8BA1-4A93-8E9E-1CC939B028C8}"/>
          </ac:spMkLst>
        </pc:spChg>
        <pc:spChg chg="mod">
          <ac:chgData name="Xuanbo" userId="52a29cb4-095e-4b88-8e5b-abe65ecae15b" providerId="ADAL" clId="{88EB2B24-EA14-49FE-933D-00CB9CCDC1BE}" dt="2023-02-01T04:36:53.904" v="2271"/>
          <ac:spMkLst>
            <pc:docMk/>
            <pc:sldMk cId="552668685" sldId="257"/>
            <ac:spMk id="82" creationId="{78B64CA1-B210-4C98-803D-559AEFE02F29}"/>
          </ac:spMkLst>
        </pc:spChg>
        <pc:spChg chg="mod">
          <ac:chgData name="Xuanbo" userId="52a29cb4-095e-4b88-8e5b-abe65ecae15b" providerId="ADAL" clId="{88EB2B24-EA14-49FE-933D-00CB9CCDC1BE}" dt="2023-02-01T04:36:53.904" v="2271"/>
          <ac:spMkLst>
            <pc:docMk/>
            <pc:sldMk cId="552668685" sldId="257"/>
            <ac:spMk id="83" creationId="{93557B26-9427-44BD-B628-989A3B3F8BB9}"/>
          </ac:spMkLst>
        </pc:spChg>
        <pc:spChg chg="mod">
          <ac:chgData name="Xuanbo" userId="52a29cb4-095e-4b88-8e5b-abe65ecae15b" providerId="ADAL" clId="{88EB2B24-EA14-49FE-933D-00CB9CCDC1BE}" dt="2023-02-01T04:36:53.904" v="2271"/>
          <ac:spMkLst>
            <pc:docMk/>
            <pc:sldMk cId="552668685" sldId="257"/>
            <ac:spMk id="84" creationId="{D13468DD-1288-454B-8676-984D6CF4CC86}"/>
          </ac:spMkLst>
        </pc:spChg>
        <pc:grpChg chg="add del mod">
          <ac:chgData name="Xuanbo" userId="52a29cb4-095e-4b88-8e5b-abe65ecae15b" providerId="ADAL" clId="{88EB2B24-EA14-49FE-933D-00CB9CCDC1BE}" dt="2023-02-01T04:10:33.465" v="693"/>
          <ac:grpSpMkLst>
            <pc:docMk/>
            <pc:sldMk cId="552668685" sldId="257"/>
            <ac:grpSpMk id="8" creationId="{AC6FE9A3-7CB9-4FFE-A219-DDCF11E9DAA2}"/>
          </ac:grpSpMkLst>
        </pc:grpChg>
        <pc:grpChg chg="mod">
          <ac:chgData name="Xuanbo" userId="52a29cb4-095e-4b88-8e5b-abe65ecae15b" providerId="ADAL" clId="{88EB2B24-EA14-49FE-933D-00CB9CCDC1BE}" dt="2023-02-01T04:10:32.856" v="692"/>
          <ac:grpSpMkLst>
            <pc:docMk/>
            <pc:sldMk cId="552668685" sldId="257"/>
            <ac:grpSpMk id="19" creationId="{CB3DEED7-BAC8-4C48-97BB-E7E08E3111A2}"/>
          </ac:grpSpMkLst>
        </pc:grpChg>
        <pc:grpChg chg="mod">
          <ac:chgData name="Xuanbo" userId="52a29cb4-095e-4b88-8e5b-abe65ecae15b" providerId="ADAL" clId="{88EB2B24-EA14-49FE-933D-00CB9CCDC1BE}" dt="2023-02-01T04:10:32.856" v="692"/>
          <ac:grpSpMkLst>
            <pc:docMk/>
            <pc:sldMk cId="552668685" sldId="257"/>
            <ac:grpSpMk id="20" creationId="{EB843A31-3AA3-4A86-A633-A3D1C24CED12}"/>
          </ac:grpSpMkLst>
        </pc:grpChg>
        <pc:grpChg chg="mod">
          <ac:chgData name="Xuanbo" userId="52a29cb4-095e-4b88-8e5b-abe65ecae15b" providerId="ADAL" clId="{88EB2B24-EA14-49FE-933D-00CB9CCDC1BE}" dt="2023-02-01T04:10:32.856" v="692"/>
          <ac:grpSpMkLst>
            <pc:docMk/>
            <pc:sldMk cId="552668685" sldId="257"/>
            <ac:grpSpMk id="21" creationId="{F112F156-3126-4F84-919B-40D374C46F1C}"/>
          </ac:grpSpMkLst>
        </pc:grpChg>
        <pc:grpChg chg="mod">
          <ac:chgData name="Xuanbo" userId="52a29cb4-095e-4b88-8e5b-abe65ecae15b" providerId="ADAL" clId="{88EB2B24-EA14-49FE-933D-00CB9CCDC1BE}" dt="2023-02-01T04:10:32.856" v="692"/>
          <ac:grpSpMkLst>
            <pc:docMk/>
            <pc:sldMk cId="552668685" sldId="257"/>
            <ac:grpSpMk id="22" creationId="{6AF25A3C-7D4F-4974-BD32-1C0B9D628F4E}"/>
          </ac:grpSpMkLst>
        </pc:grpChg>
        <pc:grpChg chg="mod">
          <ac:chgData name="Xuanbo" userId="52a29cb4-095e-4b88-8e5b-abe65ecae15b" providerId="ADAL" clId="{88EB2B24-EA14-49FE-933D-00CB9CCDC1BE}" dt="2023-02-01T04:10:32.856" v="692"/>
          <ac:grpSpMkLst>
            <pc:docMk/>
            <pc:sldMk cId="552668685" sldId="257"/>
            <ac:grpSpMk id="23" creationId="{38B472E4-E182-48A3-AA31-BCDBC927CE20}"/>
          </ac:grpSpMkLst>
        </pc:grpChg>
        <pc:grpChg chg="mod">
          <ac:chgData name="Xuanbo" userId="52a29cb4-095e-4b88-8e5b-abe65ecae15b" providerId="ADAL" clId="{88EB2B24-EA14-49FE-933D-00CB9CCDC1BE}" dt="2023-02-01T04:10:32.856" v="692"/>
          <ac:grpSpMkLst>
            <pc:docMk/>
            <pc:sldMk cId="552668685" sldId="257"/>
            <ac:grpSpMk id="24" creationId="{3D1F3E2B-5F4A-423A-8F9B-74A6E74DDCCD}"/>
          </ac:grpSpMkLst>
        </pc:grpChg>
        <pc:grpChg chg="mod">
          <ac:chgData name="Xuanbo" userId="52a29cb4-095e-4b88-8e5b-abe65ecae15b" providerId="ADAL" clId="{88EB2B24-EA14-49FE-933D-00CB9CCDC1BE}" dt="2023-02-01T04:10:32.856" v="692"/>
          <ac:grpSpMkLst>
            <pc:docMk/>
            <pc:sldMk cId="552668685" sldId="257"/>
            <ac:grpSpMk id="25" creationId="{5E220ADC-09AF-4F51-A528-F4C41FD5BCA9}"/>
          </ac:grpSpMkLst>
        </pc:grpChg>
        <pc:grpChg chg="mod">
          <ac:chgData name="Xuanbo" userId="52a29cb4-095e-4b88-8e5b-abe65ecae15b" providerId="ADAL" clId="{88EB2B24-EA14-49FE-933D-00CB9CCDC1BE}" dt="2023-02-01T04:10:32.856" v="692"/>
          <ac:grpSpMkLst>
            <pc:docMk/>
            <pc:sldMk cId="552668685" sldId="257"/>
            <ac:grpSpMk id="26" creationId="{23FAFDF0-BB16-4794-B8BA-35491E005855}"/>
          </ac:grpSpMkLst>
        </pc:grpChg>
        <pc:grpChg chg="add del mod">
          <ac:chgData name="Xuanbo" userId="52a29cb4-095e-4b88-8e5b-abe65ecae15b" providerId="ADAL" clId="{88EB2B24-EA14-49FE-933D-00CB9CCDC1BE}" dt="2023-02-01T04:36:56.016" v="2272"/>
          <ac:grpSpMkLst>
            <pc:docMk/>
            <pc:sldMk cId="552668685" sldId="257"/>
            <ac:grpSpMk id="60" creationId="{8C8B053B-1E56-49C2-9116-2FD451BD4460}"/>
          </ac:grpSpMkLst>
        </pc:grpChg>
        <pc:picChg chg="add mod">
          <ac:chgData name="Xuanbo" userId="52a29cb4-095e-4b88-8e5b-abe65ecae15b" providerId="ADAL" clId="{88EB2B24-EA14-49FE-933D-00CB9CCDC1BE}" dt="2023-02-01T04:12:03.112" v="720" actId="1076"/>
          <ac:picMkLst>
            <pc:docMk/>
            <pc:sldMk cId="552668685" sldId="257"/>
            <ac:picMk id="4" creationId="{3E36C62D-0064-48F5-AA5F-F837F4A65535}"/>
          </ac:picMkLst>
        </pc:picChg>
        <pc:picChg chg="add mod">
          <ac:chgData name="Xuanbo" userId="52a29cb4-095e-4b88-8e5b-abe65ecae15b" providerId="ADAL" clId="{88EB2B24-EA14-49FE-933D-00CB9CCDC1BE}" dt="2023-02-01T04:12:03.112" v="720" actId="1076"/>
          <ac:picMkLst>
            <pc:docMk/>
            <pc:sldMk cId="552668685" sldId="257"/>
            <ac:picMk id="5" creationId="{509C492E-AB79-4DF2-9078-74BC202FC435}"/>
          </ac:picMkLst>
        </pc:picChg>
        <pc:picChg chg="add del mod">
          <ac:chgData name="Xuanbo" userId="52a29cb4-095e-4b88-8e5b-abe65ecae15b" providerId="ADAL" clId="{88EB2B24-EA14-49FE-933D-00CB9CCDC1BE}" dt="2023-02-01T04:37:02.903" v="2277" actId="21"/>
          <ac:picMkLst>
            <pc:docMk/>
            <pc:sldMk cId="552668685" sldId="257"/>
            <ac:picMk id="6" creationId="{EFA99B62-37BB-4442-84E0-489FE1189916}"/>
          </ac:picMkLst>
        </pc:picChg>
        <pc:picChg chg="mod">
          <ac:chgData name="Xuanbo" userId="52a29cb4-095e-4b88-8e5b-abe65ecae15b" providerId="ADAL" clId="{88EB2B24-EA14-49FE-933D-00CB9CCDC1BE}" dt="2023-02-01T04:10:32.856" v="692"/>
          <ac:picMkLst>
            <pc:docMk/>
            <pc:sldMk cId="552668685" sldId="257"/>
            <ac:picMk id="10" creationId="{C5B04047-A99A-4A93-B812-D038D91B239B}"/>
          </ac:picMkLst>
        </pc:picChg>
        <pc:picChg chg="mod">
          <ac:chgData name="Xuanbo" userId="52a29cb4-095e-4b88-8e5b-abe65ecae15b" providerId="ADAL" clId="{88EB2B24-EA14-49FE-933D-00CB9CCDC1BE}" dt="2023-02-01T04:10:32.856" v="692"/>
          <ac:picMkLst>
            <pc:docMk/>
            <pc:sldMk cId="552668685" sldId="257"/>
            <ac:picMk id="12" creationId="{0A81A726-1219-4BDE-BE54-418089B65AD9}"/>
          </ac:picMkLst>
        </pc:picChg>
        <pc:picChg chg="mod">
          <ac:chgData name="Xuanbo" userId="52a29cb4-095e-4b88-8e5b-abe65ecae15b" providerId="ADAL" clId="{88EB2B24-EA14-49FE-933D-00CB9CCDC1BE}" dt="2023-02-01T04:10:32.856" v="692"/>
          <ac:picMkLst>
            <pc:docMk/>
            <pc:sldMk cId="552668685" sldId="257"/>
            <ac:picMk id="13" creationId="{45968870-D53D-42C3-A162-8500362CD86E}"/>
          </ac:picMkLst>
        </pc:picChg>
        <pc:picChg chg="mod">
          <ac:chgData name="Xuanbo" userId="52a29cb4-095e-4b88-8e5b-abe65ecae15b" providerId="ADAL" clId="{88EB2B24-EA14-49FE-933D-00CB9CCDC1BE}" dt="2023-02-01T04:10:32.856" v="692"/>
          <ac:picMkLst>
            <pc:docMk/>
            <pc:sldMk cId="552668685" sldId="257"/>
            <ac:picMk id="14" creationId="{C2D82EE7-BECC-4A56-A337-DA7F25911A3A}"/>
          </ac:picMkLst>
        </pc:picChg>
        <pc:picChg chg="mod">
          <ac:chgData name="Xuanbo" userId="52a29cb4-095e-4b88-8e5b-abe65ecae15b" providerId="ADAL" clId="{88EB2B24-EA14-49FE-933D-00CB9CCDC1BE}" dt="2023-02-01T04:10:32.856" v="692"/>
          <ac:picMkLst>
            <pc:docMk/>
            <pc:sldMk cId="552668685" sldId="257"/>
            <ac:picMk id="15" creationId="{A52C0E22-1AA1-4417-A594-DD84EAAAD18A}"/>
          </ac:picMkLst>
        </pc:picChg>
        <pc:picChg chg="mod">
          <ac:chgData name="Xuanbo" userId="52a29cb4-095e-4b88-8e5b-abe65ecae15b" providerId="ADAL" clId="{88EB2B24-EA14-49FE-933D-00CB9CCDC1BE}" dt="2023-02-01T04:10:32.856" v="692"/>
          <ac:picMkLst>
            <pc:docMk/>
            <pc:sldMk cId="552668685" sldId="257"/>
            <ac:picMk id="16" creationId="{F820119E-A80B-492E-A34A-79904A8FD11D}"/>
          </ac:picMkLst>
        </pc:picChg>
        <pc:picChg chg="mod">
          <ac:chgData name="Xuanbo" userId="52a29cb4-095e-4b88-8e5b-abe65ecae15b" providerId="ADAL" clId="{88EB2B24-EA14-49FE-933D-00CB9CCDC1BE}" dt="2023-02-01T04:10:32.856" v="692"/>
          <ac:picMkLst>
            <pc:docMk/>
            <pc:sldMk cId="552668685" sldId="257"/>
            <ac:picMk id="17" creationId="{F897228C-A6D3-4F9B-8851-02BC442115FA}"/>
          </ac:picMkLst>
        </pc:picChg>
        <pc:picChg chg="mod">
          <ac:chgData name="Xuanbo" userId="52a29cb4-095e-4b88-8e5b-abe65ecae15b" providerId="ADAL" clId="{88EB2B24-EA14-49FE-933D-00CB9CCDC1BE}" dt="2023-02-01T04:10:32.856" v="692"/>
          <ac:picMkLst>
            <pc:docMk/>
            <pc:sldMk cId="552668685" sldId="257"/>
            <ac:picMk id="18" creationId="{C24DCE7E-7CD2-4DCD-98DA-CE2803F6BB79}"/>
          </ac:picMkLst>
        </pc:picChg>
        <pc:picChg chg="mod">
          <ac:chgData name="Xuanbo" userId="52a29cb4-095e-4b88-8e5b-abe65ecae15b" providerId="ADAL" clId="{88EB2B24-EA14-49FE-933D-00CB9CCDC1BE}" dt="2023-02-01T04:36:53.904" v="2271"/>
          <ac:picMkLst>
            <pc:docMk/>
            <pc:sldMk cId="552668685" sldId="257"/>
            <ac:picMk id="61" creationId="{315AAA52-920E-4116-A3A3-E1363EC444F5}"/>
          </ac:picMkLst>
        </pc:picChg>
        <pc:picChg chg="mod">
          <ac:chgData name="Xuanbo" userId="52a29cb4-095e-4b88-8e5b-abe65ecae15b" providerId="ADAL" clId="{88EB2B24-EA14-49FE-933D-00CB9CCDC1BE}" dt="2023-02-01T04:36:53.904" v="2271"/>
          <ac:picMkLst>
            <pc:docMk/>
            <pc:sldMk cId="552668685" sldId="257"/>
            <ac:picMk id="62" creationId="{17CBBEA1-E203-4560-A13B-3FCB5AA667C6}"/>
          </ac:picMkLst>
        </pc:picChg>
        <pc:picChg chg="mod">
          <ac:chgData name="Xuanbo" userId="52a29cb4-095e-4b88-8e5b-abe65ecae15b" providerId="ADAL" clId="{88EB2B24-EA14-49FE-933D-00CB9CCDC1BE}" dt="2023-02-01T04:36:53.904" v="2271"/>
          <ac:picMkLst>
            <pc:docMk/>
            <pc:sldMk cId="552668685" sldId="257"/>
            <ac:picMk id="63" creationId="{3D79ABFC-484F-47B6-93FA-A49F9F98BB7A}"/>
          </ac:picMkLst>
        </pc:picChg>
        <pc:picChg chg="mod">
          <ac:chgData name="Xuanbo" userId="52a29cb4-095e-4b88-8e5b-abe65ecae15b" providerId="ADAL" clId="{88EB2B24-EA14-49FE-933D-00CB9CCDC1BE}" dt="2023-02-01T04:36:53.904" v="2271"/>
          <ac:picMkLst>
            <pc:docMk/>
            <pc:sldMk cId="552668685" sldId="257"/>
            <ac:picMk id="64" creationId="{DE6AF37F-8879-4D61-BBB2-2E0D3F171362}"/>
          </ac:picMkLst>
        </pc:picChg>
        <pc:picChg chg="mod">
          <ac:chgData name="Xuanbo" userId="52a29cb4-095e-4b88-8e5b-abe65ecae15b" providerId="ADAL" clId="{88EB2B24-EA14-49FE-933D-00CB9CCDC1BE}" dt="2023-02-01T04:36:53.904" v="2271"/>
          <ac:picMkLst>
            <pc:docMk/>
            <pc:sldMk cId="552668685" sldId="257"/>
            <ac:picMk id="65" creationId="{5ECB3E6C-DBE3-4035-897A-3EFC0EBE5F5C}"/>
          </ac:picMkLst>
        </pc:picChg>
        <pc:picChg chg="mod">
          <ac:chgData name="Xuanbo" userId="52a29cb4-095e-4b88-8e5b-abe65ecae15b" providerId="ADAL" clId="{88EB2B24-EA14-49FE-933D-00CB9CCDC1BE}" dt="2023-02-01T04:36:53.904" v="2271"/>
          <ac:picMkLst>
            <pc:docMk/>
            <pc:sldMk cId="552668685" sldId="257"/>
            <ac:picMk id="66" creationId="{B1EE4A94-AC54-4C3A-9077-33772A0A82D6}"/>
          </ac:picMkLst>
        </pc:picChg>
        <pc:picChg chg="mod">
          <ac:chgData name="Xuanbo" userId="52a29cb4-095e-4b88-8e5b-abe65ecae15b" providerId="ADAL" clId="{88EB2B24-EA14-49FE-933D-00CB9CCDC1BE}" dt="2023-02-01T04:36:53.904" v="2271"/>
          <ac:picMkLst>
            <pc:docMk/>
            <pc:sldMk cId="552668685" sldId="257"/>
            <ac:picMk id="67" creationId="{BCAED161-593D-42D2-B5E0-56C01320A9F8}"/>
          </ac:picMkLst>
        </pc:picChg>
        <pc:picChg chg="mod">
          <ac:chgData name="Xuanbo" userId="52a29cb4-095e-4b88-8e5b-abe65ecae15b" providerId="ADAL" clId="{88EB2B24-EA14-49FE-933D-00CB9CCDC1BE}" dt="2023-02-01T04:36:53.904" v="2271"/>
          <ac:picMkLst>
            <pc:docMk/>
            <pc:sldMk cId="552668685" sldId="257"/>
            <ac:picMk id="68" creationId="{374091EA-57B5-4E4C-8802-04545F7263CE}"/>
          </ac:picMkLst>
        </pc:picChg>
        <pc:picChg chg="mod">
          <ac:chgData name="Xuanbo" userId="52a29cb4-095e-4b88-8e5b-abe65ecae15b" providerId="ADAL" clId="{88EB2B24-EA14-49FE-933D-00CB9CCDC1BE}" dt="2023-02-01T04:36:53.904" v="2271"/>
          <ac:picMkLst>
            <pc:docMk/>
            <pc:sldMk cId="552668685" sldId="257"/>
            <ac:picMk id="69" creationId="{1857AAAB-9881-45A8-8D74-CEF647268D06}"/>
          </ac:picMkLst>
        </pc:picChg>
        <pc:picChg chg="mod">
          <ac:chgData name="Xuanbo" userId="52a29cb4-095e-4b88-8e5b-abe65ecae15b" providerId="ADAL" clId="{88EB2B24-EA14-49FE-933D-00CB9CCDC1BE}" dt="2023-02-01T04:36:53.904" v="2271"/>
          <ac:picMkLst>
            <pc:docMk/>
            <pc:sldMk cId="552668685" sldId="257"/>
            <ac:picMk id="70" creationId="{E7FE091E-6B3C-4EE0-BBEC-440CDA891C93}"/>
          </ac:picMkLst>
        </pc:picChg>
        <pc:picChg chg="mod">
          <ac:chgData name="Xuanbo" userId="52a29cb4-095e-4b88-8e5b-abe65ecae15b" providerId="ADAL" clId="{88EB2B24-EA14-49FE-933D-00CB9CCDC1BE}" dt="2023-02-01T04:36:53.904" v="2271"/>
          <ac:picMkLst>
            <pc:docMk/>
            <pc:sldMk cId="552668685" sldId="257"/>
            <ac:picMk id="71" creationId="{C2C2075B-BDA6-4474-9669-49BF44275144}"/>
          </ac:picMkLst>
        </pc:picChg>
        <pc:picChg chg="mod">
          <ac:chgData name="Xuanbo" userId="52a29cb4-095e-4b88-8e5b-abe65ecae15b" providerId="ADAL" clId="{88EB2B24-EA14-49FE-933D-00CB9CCDC1BE}" dt="2023-02-01T04:36:53.904" v="2271"/>
          <ac:picMkLst>
            <pc:docMk/>
            <pc:sldMk cId="552668685" sldId="257"/>
            <ac:picMk id="72" creationId="{63583ED1-1805-4A48-B705-BAE62140FFA0}"/>
          </ac:picMkLst>
        </pc:picChg>
        <pc:picChg chg="mod">
          <ac:chgData name="Xuanbo" userId="52a29cb4-095e-4b88-8e5b-abe65ecae15b" providerId="ADAL" clId="{88EB2B24-EA14-49FE-933D-00CB9CCDC1BE}" dt="2023-02-01T04:36:53.904" v="2271"/>
          <ac:picMkLst>
            <pc:docMk/>
            <pc:sldMk cId="552668685" sldId="257"/>
            <ac:picMk id="73" creationId="{B72021DB-BDD8-4EFD-8B27-28AD4484E062}"/>
          </ac:picMkLst>
        </pc:picChg>
        <pc:picChg chg="mod">
          <ac:chgData name="Xuanbo" userId="52a29cb4-095e-4b88-8e5b-abe65ecae15b" providerId="ADAL" clId="{88EB2B24-EA14-49FE-933D-00CB9CCDC1BE}" dt="2023-02-01T04:36:53.904" v="2271"/>
          <ac:picMkLst>
            <pc:docMk/>
            <pc:sldMk cId="552668685" sldId="257"/>
            <ac:picMk id="74" creationId="{9C5149D0-B350-40EF-995A-A8DECA371074}"/>
          </ac:picMkLst>
        </pc:picChg>
        <pc:picChg chg="mod">
          <ac:chgData name="Xuanbo" userId="52a29cb4-095e-4b88-8e5b-abe65ecae15b" providerId="ADAL" clId="{88EB2B24-EA14-49FE-933D-00CB9CCDC1BE}" dt="2023-02-01T04:36:53.904" v="2271"/>
          <ac:picMkLst>
            <pc:docMk/>
            <pc:sldMk cId="552668685" sldId="257"/>
            <ac:picMk id="75" creationId="{AED02567-AC06-4909-915B-C4B0DDFC921C}"/>
          </ac:picMkLst>
        </pc:picChg>
        <pc:picChg chg="mod">
          <ac:chgData name="Xuanbo" userId="52a29cb4-095e-4b88-8e5b-abe65ecae15b" providerId="ADAL" clId="{88EB2B24-EA14-49FE-933D-00CB9CCDC1BE}" dt="2023-02-01T04:36:53.904" v="2271"/>
          <ac:picMkLst>
            <pc:docMk/>
            <pc:sldMk cId="552668685" sldId="257"/>
            <ac:picMk id="76" creationId="{B731B15E-DF22-44DA-A4BC-FBFFB54C949A}"/>
          </ac:picMkLst>
        </pc:picChg>
        <pc:picChg chg="add mod">
          <ac:chgData name="Xuanbo" userId="52a29cb4-095e-4b88-8e5b-abe65ecae15b" providerId="ADAL" clId="{88EB2B24-EA14-49FE-933D-00CB9CCDC1BE}" dt="2023-02-01T04:37:19.206" v="2281" actId="1076"/>
          <ac:picMkLst>
            <pc:docMk/>
            <pc:sldMk cId="552668685" sldId="257"/>
            <ac:picMk id="85" creationId="{4AB1AFC1-A1B8-4D47-A492-330D1B3F5080}"/>
          </ac:picMkLst>
        </pc:picChg>
      </pc:sldChg>
      <pc:sldChg chg="modSp del mod">
        <pc:chgData name="Xuanbo" userId="52a29cb4-095e-4b88-8e5b-abe65ecae15b" providerId="ADAL" clId="{88EB2B24-EA14-49FE-933D-00CB9CCDC1BE}" dt="2023-02-01T03:58:46.995" v="511" actId="2696"/>
        <pc:sldMkLst>
          <pc:docMk/>
          <pc:sldMk cId="1923896299" sldId="265"/>
        </pc:sldMkLst>
        <pc:grpChg chg="mod">
          <ac:chgData name="Xuanbo" userId="52a29cb4-095e-4b88-8e5b-abe65ecae15b" providerId="ADAL" clId="{88EB2B24-EA14-49FE-933D-00CB9CCDC1BE}" dt="2023-02-01T03:17:24.722" v="177" actId="1076"/>
          <ac:grpSpMkLst>
            <pc:docMk/>
            <pc:sldMk cId="1923896299" sldId="265"/>
            <ac:grpSpMk id="39" creationId="{5363A615-23B3-B978-F607-01D694EA234C}"/>
          </ac:grpSpMkLst>
        </pc:grpChg>
      </pc:sldChg>
      <pc:sldChg chg="del">
        <pc:chgData name="Xuanbo" userId="52a29cb4-095e-4b88-8e5b-abe65ecae15b" providerId="ADAL" clId="{88EB2B24-EA14-49FE-933D-00CB9CCDC1BE}" dt="2023-02-01T03:58:46.995" v="511" actId="2696"/>
        <pc:sldMkLst>
          <pc:docMk/>
          <pc:sldMk cId="504544971" sldId="272"/>
        </pc:sldMkLst>
      </pc:sldChg>
      <pc:sldChg chg="addSp delSp modSp mod">
        <pc:chgData name="Xuanbo" userId="52a29cb4-095e-4b88-8e5b-abe65ecae15b" providerId="ADAL" clId="{88EB2B24-EA14-49FE-933D-00CB9CCDC1BE}" dt="2023-02-01T04:36:41.593" v="2270" actId="164"/>
        <pc:sldMkLst>
          <pc:docMk/>
          <pc:sldMk cId="3980408318" sldId="273"/>
        </pc:sldMkLst>
        <pc:spChg chg="add del mod">
          <ac:chgData name="Xuanbo" userId="52a29cb4-095e-4b88-8e5b-abe65ecae15b" providerId="ADAL" clId="{88EB2B24-EA14-49FE-933D-00CB9CCDC1BE}" dt="2023-02-01T03:10:44.797" v="51" actId="21"/>
          <ac:spMkLst>
            <pc:docMk/>
            <pc:sldMk cId="3980408318" sldId="273"/>
            <ac:spMk id="12" creationId="{2365C9D5-9F08-4F81-AC40-418CB601F7EE}"/>
          </ac:spMkLst>
        </pc:spChg>
        <pc:spChg chg="add mod">
          <ac:chgData name="Xuanbo" userId="52a29cb4-095e-4b88-8e5b-abe65ecae15b" providerId="ADAL" clId="{88EB2B24-EA14-49FE-933D-00CB9CCDC1BE}" dt="2023-02-01T04:08:53.257" v="680" actId="20577"/>
          <ac:spMkLst>
            <pc:docMk/>
            <pc:sldMk cId="3980408318" sldId="273"/>
            <ac:spMk id="14" creationId="{3FED2281-3F53-4937-AFA8-C0D3F0918E96}"/>
          </ac:spMkLst>
        </pc:spChg>
        <pc:spChg chg="add del mod">
          <ac:chgData name="Xuanbo" userId="52a29cb4-095e-4b88-8e5b-abe65ecae15b" providerId="ADAL" clId="{88EB2B24-EA14-49FE-933D-00CB9CCDC1BE}" dt="2023-02-01T03:26:51.971" v="353"/>
          <ac:spMkLst>
            <pc:docMk/>
            <pc:sldMk cId="3980408318" sldId="273"/>
            <ac:spMk id="35" creationId="{6245BA92-6E3B-43B7-AE98-3DC1BC415980}"/>
          </ac:spMkLst>
        </pc:spChg>
        <pc:spChg chg="add del mod">
          <ac:chgData name="Xuanbo" userId="52a29cb4-095e-4b88-8e5b-abe65ecae15b" providerId="ADAL" clId="{88EB2B24-EA14-49FE-933D-00CB9CCDC1BE}" dt="2023-02-01T03:26:51.971" v="353"/>
          <ac:spMkLst>
            <pc:docMk/>
            <pc:sldMk cId="3980408318" sldId="273"/>
            <ac:spMk id="36" creationId="{4AD8A763-E429-444F-8133-4E9A83FF69C4}"/>
          </ac:spMkLst>
        </pc:spChg>
        <pc:spChg chg="add del mod">
          <ac:chgData name="Xuanbo" userId="52a29cb4-095e-4b88-8e5b-abe65ecae15b" providerId="ADAL" clId="{88EB2B24-EA14-49FE-933D-00CB9CCDC1BE}" dt="2023-02-01T03:26:51.971" v="353"/>
          <ac:spMkLst>
            <pc:docMk/>
            <pc:sldMk cId="3980408318" sldId="273"/>
            <ac:spMk id="37" creationId="{3632E14A-1784-4A6F-BF8B-61DF488A1027}"/>
          </ac:spMkLst>
        </pc:spChg>
        <pc:spChg chg="add del mod">
          <ac:chgData name="Xuanbo" userId="52a29cb4-095e-4b88-8e5b-abe65ecae15b" providerId="ADAL" clId="{88EB2B24-EA14-49FE-933D-00CB9CCDC1BE}" dt="2023-02-01T03:26:51.971" v="353"/>
          <ac:spMkLst>
            <pc:docMk/>
            <pc:sldMk cId="3980408318" sldId="273"/>
            <ac:spMk id="38" creationId="{8E5C6E08-4665-4405-94CD-98C229349F33}"/>
          </ac:spMkLst>
        </pc:spChg>
        <pc:spChg chg="add mod topLvl">
          <ac:chgData name="Xuanbo" userId="52a29cb4-095e-4b88-8e5b-abe65ecae15b" providerId="ADAL" clId="{88EB2B24-EA14-49FE-933D-00CB9CCDC1BE}" dt="2023-02-01T04:36:41.593" v="2270" actId="164"/>
          <ac:spMkLst>
            <pc:docMk/>
            <pc:sldMk cId="3980408318" sldId="273"/>
            <ac:spMk id="47" creationId="{376B3549-D125-48C5-B06F-E1BDEE268A5C}"/>
          </ac:spMkLst>
        </pc:spChg>
        <pc:spChg chg="add mod topLvl">
          <ac:chgData name="Xuanbo" userId="52a29cb4-095e-4b88-8e5b-abe65ecae15b" providerId="ADAL" clId="{88EB2B24-EA14-49FE-933D-00CB9CCDC1BE}" dt="2023-02-01T04:36:41.593" v="2270" actId="164"/>
          <ac:spMkLst>
            <pc:docMk/>
            <pc:sldMk cId="3980408318" sldId="273"/>
            <ac:spMk id="48" creationId="{F5ED2EED-D2CC-48F9-95B0-D5FDD624099F}"/>
          </ac:spMkLst>
        </pc:spChg>
        <pc:spChg chg="add mod topLvl">
          <ac:chgData name="Xuanbo" userId="52a29cb4-095e-4b88-8e5b-abe65ecae15b" providerId="ADAL" clId="{88EB2B24-EA14-49FE-933D-00CB9CCDC1BE}" dt="2023-02-01T04:36:41.593" v="2270" actId="164"/>
          <ac:spMkLst>
            <pc:docMk/>
            <pc:sldMk cId="3980408318" sldId="273"/>
            <ac:spMk id="49" creationId="{FA4F332B-256F-44DA-AAD0-4AAE0A138B45}"/>
          </ac:spMkLst>
        </pc:spChg>
        <pc:spChg chg="add mod topLvl">
          <ac:chgData name="Xuanbo" userId="52a29cb4-095e-4b88-8e5b-abe65ecae15b" providerId="ADAL" clId="{88EB2B24-EA14-49FE-933D-00CB9CCDC1BE}" dt="2023-02-01T04:36:41.593" v="2270" actId="164"/>
          <ac:spMkLst>
            <pc:docMk/>
            <pc:sldMk cId="3980408318" sldId="273"/>
            <ac:spMk id="50" creationId="{B5F6CE17-24EE-4546-ACB0-7DDAE90E377E}"/>
          </ac:spMkLst>
        </pc:spChg>
        <pc:spChg chg="add mod topLvl">
          <ac:chgData name="Xuanbo" userId="52a29cb4-095e-4b88-8e5b-abe65ecae15b" providerId="ADAL" clId="{88EB2B24-EA14-49FE-933D-00CB9CCDC1BE}" dt="2023-02-01T04:36:41.593" v="2270" actId="164"/>
          <ac:spMkLst>
            <pc:docMk/>
            <pc:sldMk cId="3980408318" sldId="273"/>
            <ac:spMk id="51" creationId="{D522FAEE-84CF-48A3-9E13-7100171309FC}"/>
          </ac:spMkLst>
        </pc:spChg>
        <pc:spChg chg="add mod topLvl">
          <ac:chgData name="Xuanbo" userId="52a29cb4-095e-4b88-8e5b-abe65ecae15b" providerId="ADAL" clId="{88EB2B24-EA14-49FE-933D-00CB9CCDC1BE}" dt="2023-02-01T04:36:41.593" v="2270" actId="164"/>
          <ac:spMkLst>
            <pc:docMk/>
            <pc:sldMk cId="3980408318" sldId="273"/>
            <ac:spMk id="52" creationId="{875583D7-4E5D-4BCB-80E8-638F51525FD9}"/>
          </ac:spMkLst>
        </pc:spChg>
        <pc:spChg chg="add mod topLvl">
          <ac:chgData name="Xuanbo" userId="52a29cb4-095e-4b88-8e5b-abe65ecae15b" providerId="ADAL" clId="{88EB2B24-EA14-49FE-933D-00CB9CCDC1BE}" dt="2023-02-01T04:36:41.593" v="2270" actId="164"/>
          <ac:spMkLst>
            <pc:docMk/>
            <pc:sldMk cId="3980408318" sldId="273"/>
            <ac:spMk id="53" creationId="{891FEE06-1560-4DA4-8690-EBCC8276BCB3}"/>
          </ac:spMkLst>
        </pc:spChg>
        <pc:spChg chg="add mod topLvl">
          <ac:chgData name="Xuanbo" userId="52a29cb4-095e-4b88-8e5b-abe65ecae15b" providerId="ADAL" clId="{88EB2B24-EA14-49FE-933D-00CB9CCDC1BE}" dt="2023-02-01T04:36:41.593" v="2270" actId="164"/>
          <ac:spMkLst>
            <pc:docMk/>
            <pc:sldMk cId="3980408318" sldId="273"/>
            <ac:spMk id="54" creationId="{DFD56CC6-0080-4AA8-8B83-2457F3CDC64A}"/>
          </ac:spMkLst>
        </pc:spChg>
        <pc:spChg chg="add del">
          <ac:chgData name="Xuanbo" userId="52a29cb4-095e-4b88-8e5b-abe65ecae15b" providerId="ADAL" clId="{88EB2B24-EA14-49FE-933D-00CB9CCDC1BE}" dt="2023-02-01T04:08:08.801" v="652" actId="22"/>
          <ac:spMkLst>
            <pc:docMk/>
            <pc:sldMk cId="3980408318" sldId="273"/>
            <ac:spMk id="55" creationId="{B9C78CA7-F5F9-474C-B604-C7050E770295}"/>
          </ac:spMkLst>
        </pc:spChg>
        <pc:grpChg chg="add del mod">
          <ac:chgData name="Xuanbo" userId="52a29cb4-095e-4b88-8e5b-abe65ecae15b" providerId="ADAL" clId="{88EB2B24-EA14-49FE-933D-00CB9CCDC1BE}" dt="2023-02-01T03:28:40.870" v="389" actId="165"/>
          <ac:grpSpMkLst>
            <pc:docMk/>
            <pc:sldMk cId="3980408318" sldId="273"/>
            <ac:grpSpMk id="3" creationId="{8BB2D531-BE19-44E1-A393-E870BFC664C1}"/>
          </ac:grpSpMkLst>
        </pc:grpChg>
        <pc:grpChg chg="add del mod">
          <ac:chgData name="Xuanbo" userId="52a29cb4-095e-4b88-8e5b-abe65ecae15b" providerId="ADAL" clId="{88EB2B24-EA14-49FE-933D-00CB9CCDC1BE}" dt="2023-02-01T03:28:49.954" v="393" actId="165"/>
          <ac:grpSpMkLst>
            <pc:docMk/>
            <pc:sldMk cId="3980408318" sldId="273"/>
            <ac:grpSpMk id="4" creationId="{0BE9ACAB-33BE-46BD-8CD0-8F4EEC2E9840}"/>
          </ac:grpSpMkLst>
        </pc:grpChg>
        <pc:grpChg chg="del">
          <ac:chgData name="Xuanbo" userId="52a29cb4-095e-4b88-8e5b-abe65ecae15b" providerId="ADAL" clId="{88EB2B24-EA14-49FE-933D-00CB9CCDC1BE}" dt="2023-02-01T03:10:54.368" v="60" actId="165"/>
          <ac:grpSpMkLst>
            <pc:docMk/>
            <pc:sldMk cId="3980408318" sldId="273"/>
            <ac:grpSpMk id="21" creationId="{E3324B4D-8CF3-4299-8FF5-0249E468AEF4}"/>
          </ac:grpSpMkLst>
        </pc:grpChg>
        <pc:grpChg chg="add mod">
          <ac:chgData name="Xuanbo" userId="52a29cb4-095e-4b88-8e5b-abe65ecae15b" providerId="ADAL" clId="{88EB2B24-EA14-49FE-933D-00CB9CCDC1BE}" dt="2023-02-01T04:36:41.593" v="2270" actId="164"/>
          <ac:grpSpMkLst>
            <pc:docMk/>
            <pc:sldMk cId="3980408318" sldId="273"/>
            <ac:grpSpMk id="56" creationId="{3020824E-48DC-48BC-9C8E-CADE07E99231}"/>
          </ac:grpSpMkLst>
        </pc:grpChg>
        <pc:picChg chg="mod topLvl modCrop">
          <ac:chgData name="Xuanbo" userId="52a29cb4-095e-4b88-8e5b-abe65ecae15b" providerId="ADAL" clId="{88EB2B24-EA14-49FE-933D-00CB9CCDC1BE}" dt="2023-02-01T04:36:41.593" v="2270" actId="164"/>
          <ac:picMkLst>
            <pc:docMk/>
            <pc:sldMk cId="3980408318" sldId="273"/>
            <ac:picMk id="5" creationId="{7CDB05AC-5845-40EF-AA64-84461E95D157}"/>
          </ac:picMkLst>
        </pc:picChg>
        <pc:picChg chg="mod topLvl modCrop">
          <ac:chgData name="Xuanbo" userId="52a29cb4-095e-4b88-8e5b-abe65ecae15b" providerId="ADAL" clId="{88EB2B24-EA14-49FE-933D-00CB9CCDC1BE}" dt="2023-02-01T04:36:41.593" v="2270" actId="164"/>
          <ac:picMkLst>
            <pc:docMk/>
            <pc:sldMk cId="3980408318" sldId="273"/>
            <ac:picMk id="7" creationId="{B6A1D363-2D82-49B0-B440-566423A4F7E8}"/>
          </ac:picMkLst>
        </pc:picChg>
        <pc:picChg chg="mod topLvl modCrop">
          <ac:chgData name="Xuanbo" userId="52a29cb4-095e-4b88-8e5b-abe65ecae15b" providerId="ADAL" clId="{88EB2B24-EA14-49FE-933D-00CB9CCDC1BE}" dt="2023-02-01T04:36:41.593" v="2270" actId="164"/>
          <ac:picMkLst>
            <pc:docMk/>
            <pc:sldMk cId="3980408318" sldId="273"/>
            <ac:picMk id="9" creationId="{E79B1251-8F38-4FB1-9204-19E07910646C}"/>
          </ac:picMkLst>
        </pc:picChg>
        <pc:picChg chg="add mod">
          <ac:chgData name="Xuanbo" userId="52a29cb4-095e-4b88-8e5b-abe65ecae15b" providerId="ADAL" clId="{88EB2B24-EA14-49FE-933D-00CB9CCDC1BE}" dt="2023-02-01T04:08:56.495" v="681" actId="1076"/>
          <ac:picMkLst>
            <pc:docMk/>
            <pc:sldMk cId="3980408318" sldId="273"/>
            <ac:picMk id="10" creationId="{9C14D82B-3E97-4769-B2B1-2755198DE5D4}"/>
          </ac:picMkLst>
        </pc:picChg>
        <pc:picChg chg="mod topLvl modCrop">
          <ac:chgData name="Xuanbo" userId="52a29cb4-095e-4b88-8e5b-abe65ecae15b" providerId="ADAL" clId="{88EB2B24-EA14-49FE-933D-00CB9CCDC1BE}" dt="2023-02-01T04:36:41.593" v="2270" actId="164"/>
          <ac:picMkLst>
            <pc:docMk/>
            <pc:sldMk cId="3980408318" sldId="273"/>
            <ac:picMk id="11" creationId="{1DB6527E-AC01-4799-93C4-DCEC20DA61FD}"/>
          </ac:picMkLst>
        </pc:picChg>
        <pc:picChg chg="mod topLvl modCrop">
          <ac:chgData name="Xuanbo" userId="52a29cb4-095e-4b88-8e5b-abe65ecae15b" providerId="ADAL" clId="{88EB2B24-EA14-49FE-933D-00CB9CCDC1BE}" dt="2023-02-01T04:36:41.593" v="2270" actId="164"/>
          <ac:picMkLst>
            <pc:docMk/>
            <pc:sldMk cId="3980408318" sldId="273"/>
            <ac:picMk id="13" creationId="{92296A69-5BDC-4061-AF44-AB30FB810881}"/>
          </ac:picMkLst>
        </pc:picChg>
        <pc:picChg chg="mod topLvl modCrop">
          <ac:chgData name="Xuanbo" userId="52a29cb4-095e-4b88-8e5b-abe65ecae15b" providerId="ADAL" clId="{88EB2B24-EA14-49FE-933D-00CB9CCDC1BE}" dt="2023-02-01T04:36:41.593" v="2270" actId="164"/>
          <ac:picMkLst>
            <pc:docMk/>
            <pc:sldMk cId="3980408318" sldId="273"/>
            <ac:picMk id="15" creationId="{F88CECE8-39C3-4208-929C-D9099366B709}"/>
          </ac:picMkLst>
        </pc:picChg>
        <pc:picChg chg="add del mod">
          <ac:chgData name="Xuanbo" userId="52a29cb4-095e-4b88-8e5b-abe65ecae15b" providerId="ADAL" clId="{88EB2B24-EA14-49FE-933D-00CB9CCDC1BE}" dt="2023-02-01T03:26:27.382" v="351"/>
          <ac:picMkLst>
            <pc:docMk/>
            <pc:sldMk cId="3980408318" sldId="273"/>
            <ac:picMk id="16" creationId="{94D58C76-EDEC-4932-9664-A401FCB97E17}"/>
          </ac:picMkLst>
        </pc:picChg>
        <pc:picChg chg="mod topLvl modCrop">
          <ac:chgData name="Xuanbo" userId="52a29cb4-095e-4b88-8e5b-abe65ecae15b" providerId="ADAL" clId="{88EB2B24-EA14-49FE-933D-00CB9CCDC1BE}" dt="2023-02-01T04:36:41.593" v="2270" actId="164"/>
          <ac:picMkLst>
            <pc:docMk/>
            <pc:sldMk cId="3980408318" sldId="273"/>
            <ac:picMk id="17" creationId="{AF797005-FDBA-4297-BF27-C4BF33887A5D}"/>
          </ac:picMkLst>
        </pc:picChg>
        <pc:picChg chg="add del mod">
          <ac:chgData name="Xuanbo" userId="52a29cb4-095e-4b88-8e5b-abe65ecae15b" providerId="ADAL" clId="{88EB2B24-EA14-49FE-933D-00CB9CCDC1BE}" dt="2023-02-01T03:26:27.382" v="351"/>
          <ac:picMkLst>
            <pc:docMk/>
            <pc:sldMk cId="3980408318" sldId="273"/>
            <ac:picMk id="18" creationId="{83683A42-DC77-437C-9E4E-33D1F96B2C10}"/>
          </ac:picMkLst>
        </pc:picChg>
        <pc:picChg chg="mod topLvl modCrop">
          <ac:chgData name="Xuanbo" userId="52a29cb4-095e-4b88-8e5b-abe65ecae15b" providerId="ADAL" clId="{88EB2B24-EA14-49FE-933D-00CB9CCDC1BE}" dt="2023-02-01T04:36:41.593" v="2270" actId="164"/>
          <ac:picMkLst>
            <pc:docMk/>
            <pc:sldMk cId="3980408318" sldId="273"/>
            <ac:picMk id="19" creationId="{0722505E-D64B-4C09-B0F6-8A717A9700A2}"/>
          </ac:picMkLst>
        </pc:picChg>
        <pc:picChg chg="add del mod">
          <ac:chgData name="Xuanbo" userId="52a29cb4-095e-4b88-8e5b-abe65ecae15b" providerId="ADAL" clId="{88EB2B24-EA14-49FE-933D-00CB9CCDC1BE}" dt="2023-02-01T03:26:27.382" v="351"/>
          <ac:picMkLst>
            <pc:docMk/>
            <pc:sldMk cId="3980408318" sldId="273"/>
            <ac:picMk id="20" creationId="{C4DF4DE9-0FDB-4B71-861B-595D45D3BEBC}"/>
          </ac:picMkLst>
        </pc:picChg>
        <pc:picChg chg="add del mod">
          <ac:chgData name="Xuanbo" userId="52a29cb4-095e-4b88-8e5b-abe65ecae15b" providerId="ADAL" clId="{88EB2B24-EA14-49FE-933D-00CB9CCDC1BE}" dt="2023-02-01T03:26:27.382" v="351"/>
          <ac:picMkLst>
            <pc:docMk/>
            <pc:sldMk cId="3980408318" sldId="273"/>
            <ac:picMk id="22" creationId="{66E7B57A-8B3A-419B-BBC0-B31508EE9ABF}"/>
          </ac:picMkLst>
        </pc:picChg>
        <pc:picChg chg="add del mod">
          <ac:chgData name="Xuanbo" userId="52a29cb4-095e-4b88-8e5b-abe65ecae15b" providerId="ADAL" clId="{88EB2B24-EA14-49FE-933D-00CB9CCDC1BE}" dt="2023-02-01T03:26:27.382" v="351"/>
          <ac:picMkLst>
            <pc:docMk/>
            <pc:sldMk cId="3980408318" sldId="273"/>
            <ac:picMk id="23" creationId="{0BAF133C-3062-4065-9F08-09AEA243F7A2}"/>
          </ac:picMkLst>
        </pc:picChg>
        <pc:picChg chg="add del mod">
          <ac:chgData name="Xuanbo" userId="52a29cb4-095e-4b88-8e5b-abe65ecae15b" providerId="ADAL" clId="{88EB2B24-EA14-49FE-933D-00CB9CCDC1BE}" dt="2023-02-01T03:26:27.382" v="351"/>
          <ac:picMkLst>
            <pc:docMk/>
            <pc:sldMk cId="3980408318" sldId="273"/>
            <ac:picMk id="24" creationId="{B7C3AADF-9F48-4049-B6E8-38F46EF97B01}"/>
          </ac:picMkLst>
        </pc:picChg>
        <pc:picChg chg="add del mod">
          <ac:chgData name="Xuanbo" userId="52a29cb4-095e-4b88-8e5b-abe65ecae15b" providerId="ADAL" clId="{88EB2B24-EA14-49FE-933D-00CB9CCDC1BE}" dt="2023-02-01T03:26:27.382" v="351"/>
          <ac:picMkLst>
            <pc:docMk/>
            <pc:sldMk cId="3980408318" sldId="273"/>
            <ac:picMk id="25" creationId="{942D285E-C469-4947-A73D-7ED41580A015}"/>
          </ac:picMkLst>
        </pc:picChg>
        <pc:picChg chg="add del mod">
          <ac:chgData name="Xuanbo" userId="52a29cb4-095e-4b88-8e5b-abe65ecae15b" providerId="ADAL" clId="{88EB2B24-EA14-49FE-933D-00CB9CCDC1BE}" dt="2023-02-01T03:26:27.382" v="351"/>
          <ac:picMkLst>
            <pc:docMk/>
            <pc:sldMk cId="3980408318" sldId="273"/>
            <ac:picMk id="26" creationId="{C070A4F7-DFFD-487E-8056-3FC5454F7061}"/>
          </ac:picMkLst>
        </pc:picChg>
        <pc:picChg chg="add del mod">
          <ac:chgData name="Xuanbo" userId="52a29cb4-095e-4b88-8e5b-abe65ecae15b" providerId="ADAL" clId="{88EB2B24-EA14-49FE-933D-00CB9CCDC1BE}" dt="2023-02-01T03:26:51.971" v="353"/>
          <ac:picMkLst>
            <pc:docMk/>
            <pc:sldMk cId="3980408318" sldId="273"/>
            <ac:picMk id="27" creationId="{30B024CC-77FE-4121-9E13-182731F6AE1D}"/>
          </ac:picMkLst>
        </pc:picChg>
        <pc:picChg chg="add del mod">
          <ac:chgData name="Xuanbo" userId="52a29cb4-095e-4b88-8e5b-abe65ecae15b" providerId="ADAL" clId="{88EB2B24-EA14-49FE-933D-00CB9CCDC1BE}" dt="2023-02-01T03:26:51.971" v="353"/>
          <ac:picMkLst>
            <pc:docMk/>
            <pc:sldMk cId="3980408318" sldId="273"/>
            <ac:picMk id="28" creationId="{E61BCF1E-4808-4D23-871E-14706D51DC8C}"/>
          </ac:picMkLst>
        </pc:picChg>
        <pc:picChg chg="add del mod">
          <ac:chgData name="Xuanbo" userId="52a29cb4-095e-4b88-8e5b-abe65ecae15b" providerId="ADAL" clId="{88EB2B24-EA14-49FE-933D-00CB9CCDC1BE}" dt="2023-02-01T03:26:51.971" v="353"/>
          <ac:picMkLst>
            <pc:docMk/>
            <pc:sldMk cId="3980408318" sldId="273"/>
            <ac:picMk id="29" creationId="{59F05436-2C85-48F9-A7B5-3BCFB6EC9C80}"/>
          </ac:picMkLst>
        </pc:picChg>
        <pc:picChg chg="add del mod">
          <ac:chgData name="Xuanbo" userId="52a29cb4-095e-4b88-8e5b-abe65ecae15b" providerId="ADAL" clId="{88EB2B24-EA14-49FE-933D-00CB9CCDC1BE}" dt="2023-02-01T03:26:51.971" v="353"/>
          <ac:picMkLst>
            <pc:docMk/>
            <pc:sldMk cId="3980408318" sldId="273"/>
            <ac:picMk id="30" creationId="{13EB8EC2-43E9-4ED8-9F21-D4B864C30552}"/>
          </ac:picMkLst>
        </pc:picChg>
        <pc:picChg chg="add del mod">
          <ac:chgData name="Xuanbo" userId="52a29cb4-095e-4b88-8e5b-abe65ecae15b" providerId="ADAL" clId="{88EB2B24-EA14-49FE-933D-00CB9CCDC1BE}" dt="2023-02-01T03:26:51.971" v="353"/>
          <ac:picMkLst>
            <pc:docMk/>
            <pc:sldMk cId="3980408318" sldId="273"/>
            <ac:picMk id="31" creationId="{E490AF52-4EA4-4DFF-872E-28D8B3A7D035}"/>
          </ac:picMkLst>
        </pc:picChg>
        <pc:picChg chg="add del mod">
          <ac:chgData name="Xuanbo" userId="52a29cb4-095e-4b88-8e5b-abe65ecae15b" providerId="ADAL" clId="{88EB2B24-EA14-49FE-933D-00CB9CCDC1BE}" dt="2023-02-01T03:26:51.971" v="353"/>
          <ac:picMkLst>
            <pc:docMk/>
            <pc:sldMk cId="3980408318" sldId="273"/>
            <ac:picMk id="32" creationId="{4204DCE6-66CF-4D33-B802-B88C09072514}"/>
          </ac:picMkLst>
        </pc:picChg>
        <pc:picChg chg="add del mod">
          <ac:chgData name="Xuanbo" userId="52a29cb4-095e-4b88-8e5b-abe65ecae15b" providerId="ADAL" clId="{88EB2B24-EA14-49FE-933D-00CB9CCDC1BE}" dt="2023-02-01T03:26:51.971" v="353"/>
          <ac:picMkLst>
            <pc:docMk/>
            <pc:sldMk cId="3980408318" sldId="273"/>
            <ac:picMk id="33" creationId="{83DAD19B-9A35-45B2-BDF0-0A4A1D91C323}"/>
          </ac:picMkLst>
        </pc:picChg>
        <pc:picChg chg="add del mod">
          <ac:chgData name="Xuanbo" userId="52a29cb4-095e-4b88-8e5b-abe65ecae15b" providerId="ADAL" clId="{88EB2B24-EA14-49FE-933D-00CB9CCDC1BE}" dt="2023-02-01T03:26:51.971" v="353"/>
          <ac:picMkLst>
            <pc:docMk/>
            <pc:sldMk cId="3980408318" sldId="273"/>
            <ac:picMk id="34" creationId="{53179DCA-EFCC-4BB4-AC31-26AC8B027056}"/>
          </ac:picMkLst>
        </pc:picChg>
        <pc:picChg chg="add mod topLvl">
          <ac:chgData name="Xuanbo" userId="52a29cb4-095e-4b88-8e5b-abe65ecae15b" providerId="ADAL" clId="{88EB2B24-EA14-49FE-933D-00CB9CCDC1BE}" dt="2023-02-01T04:36:41.593" v="2270" actId="164"/>
          <ac:picMkLst>
            <pc:docMk/>
            <pc:sldMk cId="3980408318" sldId="273"/>
            <ac:picMk id="39" creationId="{EACBB35E-509D-477E-AE54-6B336EC1F6E1}"/>
          </ac:picMkLst>
        </pc:picChg>
        <pc:picChg chg="add mod topLvl">
          <ac:chgData name="Xuanbo" userId="52a29cb4-095e-4b88-8e5b-abe65ecae15b" providerId="ADAL" clId="{88EB2B24-EA14-49FE-933D-00CB9CCDC1BE}" dt="2023-02-01T04:36:41.593" v="2270" actId="164"/>
          <ac:picMkLst>
            <pc:docMk/>
            <pc:sldMk cId="3980408318" sldId="273"/>
            <ac:picMk id="40" creationId="{B25D6131-DA06-401D-934A-1D02BA3030CD}"/>
          </ac:picMkLst>
        </pc:picChg>
        <pc:picChg chg="add mod topLvl">
          <ac:chgData name="Xuanbo" userId="52a29cb4-095e-4b88-8e5b-abe65ecae15b" providerId="ADAL" clId="{88EB2B24-EA14-49FE-933D-00CB9CCDC1BE}" dt="2023-02-01T04:36:41.593" v="2270" actId="164"/>
          <ac:picMkLst>
            <pc:docMk/>
            <pc:sldMk cId="3980408318" sldId="273"/>
            <ac:picMk id="41" creationId="{1B7D64B2-B92F-41AD-938B-424F1F8BC91E}"/>
          </ac:picMkLst>
        </pc:picChg>
        <pc:picChg chg="add mod topLvl">
          <ac:chgData name="Xuanbo" userId="52a29cb4-095e-4b88-8e5b-abe65ecae15b" providerId="ADAL" clId="{88EB2B24-EA14-49FE-933D-00CB9CCDC1BE}" dt="2023-02-01T04:36:41.593" v="2270" actId="164"/>
          <ac:picMkLst>
            <pc:docMk/>
            <pc:sldMk cId="3980408318" sldId="273"/>
            <ac:picMk id="42" creationId="{CB713122-16AB-48D2-B99E-726C9809A431}"/>
          </ac:picMkLst>
        </pc:picChg>
        <pc:picChg chg="add mod topLvl">
          <ac:chgData name="Xuanbo" userId="52a29cb4-095e-4b88-8e5b-abe65ecae15b" providerId="ADAL" clId="{88EB2B24-EA14-49FE-933D-00CB9CCDC1BE}" dt="2023-02-01T04:36:41.593" v="2270" actId="164"/>
          <ac:picMkLst>
            <pc:docMk/>
            <pc:sldMk cId="3980408318" sldId="273"/>
            <ac:picMk id="43" creationId="{ADB353B5-0469-4D99-A1C1-14BFAAEDEDC2}"/>
          </ac:picMkLst>
        </pc:picChg>
        <pc:picChg chg="add mod topLvl">
          <ac:chgData name="Xuanbo" userId="52a29cb4-095e-4b88-8e5b-abe65ecae15b" providerId="ADAL" clId="{88EB2B24-EA14-49FE-933D-00CB9CCDC1BE}" dt="2023-02-01T04:36:41.593" v="2270" actId="164"/>
          <ac:picMkLst>
            <pc:docMk/>
            <pc:sldMk cId="3980408318" sldId="273"/>
            <ac:picMk id="44" creationId="{8BD2A3EA-D91B-41AD-8502-D43A95D1E3D6}"/>
          </ac:picMkLst>
        </pc:picChg>
        <pc:picChg chg="add mod topLvl">
          <ac:chgData name="Xuanbo" userId="52a29cb4-095e-4b88-8e5b-abe65ecae15b" providerId="ADAL" clId="{88EB2B24-EA14-49FE-933D-00CB9CCDC1BE}" dt="2023-02-01T04:36:41.593" v="2270" actId="164"/>
          <ac:picMkLst>
            <pc:docMk/>
            <pc:sldMk cId="3980408318" sldId="273"/>
            <ac:picMk id="45" creationId="{DC633CDC-922A-4741-B223-231FCCD8AEEC}"/>
          </ac:picMkLst>
        </pc:picChg>
        <pc:picChg chg="add mod topLvl">
          <ac:chgData name="Xuanbo" userId="52a29cb4-095e-4b88-8e5b-abe65ecae15b" providerId="ADAL" clId="{88EB2B24-EA14-49FE-933D-00CB9CCDC1BE}" dt="2023-02-01T04:36:41.593" v="2270" actId="164"/>
          <ac:picMkLst>
            <pc:docMk/>
            <pc:sldMk cId="3980408318" sldId="273"/>
            <ac:picMk id="46" creationId="{05A4DC20-2286-4591-B6D1-DD240713A867}"/>
          </ac:picMkLst>
        </pc:picChg>
      </pc:sldChg>
      <pc:sldChg chg="addSp delSp modSp mod">
        <pc:chgData name="Xuanbo" userId="52a29cb4-095e-4b88-8e5b-abe65ecae15b" providerId="ADAL" clId="{88EB2B24-EA14-49FE-933D-00CB9CCDC1BE}" dt="2023-02-01T04:10:29.598" v="691" actId="164"/>
        <pc:sldMkLst>
          <pc:docMk/>
          <pc:sldMk cId="734887308" sldId="274"/>
        </pc:sldMkLst>
        <pc:spChg chg="add mod">
          <ac:chgData name="Xuanbo" userId="52a29cb4-095e-4b88-8e5b-abe65ecae15b" providerId="ADAL" clId="{88EB2B24-EA14-49FE-933D-00CB9CCDC1BE}" dt="2023-02-01T04:01:54.582" v="562" actId="1036"/>
          <ac:spMkLst>
            <pc:docMk/>
            <pc:sldMk cId="734887308" sldId="274"/>
            <ac:spMk id="3" creationId="{997A3AE2-73C5-4DDB-97A5-223CDF10A758}"/>
          </ac:spMkLst>
        </pc:spChg>
        <pc:spChg chg="add mod">
          <ac:chgData name="Xuanbo" userId="52a29cb4-095e-4b88-8e5b-abe65ecae15b" providerId="ADAL" clId="{88EB2B24-EA14-49FE-933D-00CB9CCDC1BE}" dt="2023-02-01T04:02:55.594" v="582" actId="164"/>
          <ac:spMkLst>
            <pc:docMk/>
            <pc:sldMk cId="734887308" sldId="274"/>
            <ac:spMk id="4" creationId="{16C1D37A-49B1-494B-A086-C59AF3AA5238}"/>
          </ac:spMkLst>
        </pc:spChg>
        <pc:spChg chg="add mod">
          <ac:chgData name="Xuanbo" userId="52a29cb4-095e-4b88-8e5b-abe65ecae15b" providerId="ADAL" clId="{88EB2B24-EA14-49FE-933D-00CB9CCDC1BE}" dt="2023-02-01T03:11:16.436" v="63" actId="20577"/>
          <ac:spMkLst>
            <pc:docMk/>
            <pc:sldMk cId="734887308" sldId="274"/>
            <ac:spMk id="10" creationId="{AA839617-BCE7-49DC-83FC-198CFF7AC0A1}"/>
          </ac:spMkLst>
        </pc:spChg>
        <pc:spChg chg="add del mod">
          <ac:chgData name="Xuanbo" userId="52a29cb4-095e-4b88-8e5b-abe65ecae15b" providerId="ADAL" clId="{88EB2B24-EA14-49FE-933D-00CB9CCDC1BE}" dt="2023-02-01T03:59:28.072" v="525"/>
          <ac:spMkLst>
            <pc:docMk/>
            <pc:sldMk cId="734887308" sldId="274"/>
            <ac:spMk id="35" creationId="{F015F26C-E122-4FD7-B4BE-00D58247CE8B}"/>
          </ac:spMkLst>
        </pc:spChg>
        <pc:spChg chg="add del mod">
          <ac:chgData name="Xuanbo" userId="52a29cb4-095e-4b88-8e5b-abe65ecae15b" providerId="ADAL" clId="{88EB2B24-EA14-49FE-933D-00CB9CCDC1BE}" dt="2023-02-01T03:59:28.072" v="525"/>
          <ac:spMkLst>
            <pc:docMk/>
            <pc:sldMk cId="734887308" sldId="274"/>
            <ac:spMk id="36" creationId="{3F025050-7ABA-4524-AC2D-414F81E1035A}"/>
          </ac:spMkLst>
        </pc:spChg>
        <pc:spChg chg="add del mod">
          <ac:chgData name="Xuanbo" userId="52a29cb4-095e-4b88-8e5b-abe65ecae15b" providerId="ADAL" clId="{88EB2B24-EA14-49FE-933D-00CB9CCDC1BE}" dt="2023-02-01T03:59:28.072" v="525"/>
          <ac:spMkLst>
            <pc:docMk/>
            <pc:sldMk cId="734887308" sldId="274"/>
            <ac:spMk id="37" creationId="{DF4C895A-97B0-4730-96A9-0AE00748B9C5}"/>
          </ac:spMkLst>
        </pc:spChg>
        <pc:spChg chg="add del mod">
          <ac:chgData name="Xuanbo" userId="52a29cb4-095e-4b88-8e5b-abe65ecae15b" providerId="ADAL" clId="{88EB2B24-EA14-49FE-933D-00CB9CCDC1BE}" dt="2023-02-01T03:59:28.072" v="525"/>
          <ac:spMkLst>
            <pc:docMk/>
            <pc:sldMk cId="734887308" sldId="274"/>
            <ac:spMk id="38" creationId="{F8A3D401-6897-41DD-BCFB-80B7FACCF270}"/>
          </ac:spMkLst>
        </pc:spChg>
        <pc:spChg chg="add del mod">
          <ac:chgData name="Xuanbo" userId="52a29cb4-095e-4b88-8e5b-abe65ecae15b" providerId="ADAL" clId="{88EB2B24-EA14-49FE-933D-00CB9CCDC1BE}" dt="2023-02-01T03:59:28.072" v="525"/>
          <ac:spMkLst>
            <pc:docMk/>
            <pc:sldMk cId="734887308" sldId="274"/>
            <ac:spMk id="39" creationId="{DF75F643-B31F-4334-A98F-7C0059040396}"/>
          </ac:spMkLst>
        </pc:spChg>
        <pc:spChg chg="add del mod">
          <ac:chgData name="Xuanbo" userId="52a29cb4-095e-4b88-8e5b-abe65ecae15b" providerId="ADAL" clId="{88EB2B24-EA14-49FE-933D-00CB9CCDC1BE}" dt="2023-02-01T03:59:28.072" v="525"/>
          <ac:spMkLst>
            <pc:docMk/>
            <pc:sldMk cId="734887308" sldId="274"/>
            <ac:spMk id="40" creationId="{18FAE6F7-23D4-4C0D-9233-090411A87E67}"/>
          </ac:spMkLst>
        </pc:spChg>
        <pc:spChg chg="add mod">
          <ac:chgData name="Xuanbo" userId="52a29cb4-095e-4b88-8e5b-abe65ecae15b" providerId="ADAL" clId="{88EB2B24-EA14-49FE-933D-00CB9CCDC1BE}" dt="2023-02-01T04:01:54.582" v="562" actId="1036"/>
          <ac:spMkLst>
            <pc:docMk/>
            <pc:sldMk cId="734887308" sldId="274"/>
            <ac:spMk id="43" creationId="{3BBE388C-EC8D-493B-937D-1C8BF26C0A9E}"/>
          </ac:spMkLst>
        </pc:spChg>
        <pc:spChg chg="add mod">
          <ac:chgData name="Xuanbo" userId="52a29cb4-095e-4b88-8e5b-abe65ecae15b" providerId="ADAL" clId="{88EB2B24-EA14-49FE-933D-00CB9CCDC1BE}" dt="2023-02-01T04:01:54.582" v="562" actId="1036"/>
          <ac:spMkLst>
            <pc:docMk/>
            <pc:sldMk cId="734887308" sldId="274"/>
            <ac:spMk id="44" creationId="{D37702AE-C3B6-4383-84B6-38506D77BEF9}"/>
          </ac:spMkLst>
        </pc:spChg>
        <pc:spChg chg="add mod">
          <ac:chgData name="Xuanbo" userId="52a29cb4-095e-4b88-8e5b-abe65ecae15b" providerId="ADAL" clId="{88EB2B24-EA14-49FE-933D-00CB9CCDC1BE}" dt="2023-02-01T04:01:54.582" v="562" actId="1036"/>
          <ac:spMkLst>
            <pc:docMk/>
            <pc:sldMk cId="734887308" sldId="274"/>
            <ac:spMk id="45" creationId="{FFFFAC10-4520-401A-A320-86A6EF75B53A}"/>
          </ac:spMkLst>
        </pc:spChg>
        <pc:spChg chg="add mod">
          <ac:chgData name="Xuanbo" userId="52a29cb4-095e-4b88-8e5b-abe65ecae15b" providerId="ADAL" clId="{88EB2B24-EA14-49FE-933D-00CB9CCDC1BE}" dt="2023-02-01T04:01:50.375" v="561" actId="1035"/>
          <ac:spMkLst>
            <pc:docMk/>
            <pc:sldMk cId="734887308" sldId="274"/>
            <ac:spMk id="46" creationId="{C81CE43D-A721-4697-83A1-40F129500CC5}"/>
          </ac:spMkLst>
        </pc:spChg>
        <pc:spChg chg="add mod">
          <ac:chgData name="Xuanbo" userId="52a29cb4-095e-4b88-8e5b-abe65ecae15b" providerId="ADAL" clId="{88EB2B24-EA14-49FE-933D-00CB9CCDC1BE}" dt="2023-02-01T04:01:50.375" v="561" actId="1035"/>
          <ac:spMkLst>
            <pc:docMk/>
            <pc:sldMk cId="734887308" sldId="274"/>
            <ac:spMk id="47" creationId="{7DB013B2-7E45-4C7A-8AC5-0C996A7501D0}"/>
          </ac:spMkLst>
        </pc:spChg>
        <pc:spChg chg="add mod">
          <ac:chgData name="Xuanbo" userId="52a29cb4-095e-4b88-8e5b-abe65ecae15b" providerId="ADAL" clId="{88EB2B24-EA14-49FE-933D-00CB9CCDC1BE}" dt="2023-02-01T04:01:50.375" v="561" actId="1035"/>
          <ac:spMkLst>
            <pc:docMk/>
            <pc:sldMk cId="734887308" sldId="274"/>
            <ac:spMk id="48" creationId="{90700871-0C2A-4244-88B9-3D7AA5133271}"/>
          </ac:spMkLst>
        </pc:spChg>
        <pc:spChg chg="add mod">
          <ac:chgData name="Xuanbo" userId="52a29cb4-095e-4b88-8e5b-abe65ecae15b" providerId="ADAL" clId="{88EB2B24-EA14-49FE-933D-00CB9CCDC1BE}" dt="2023-02-01T04:01:50.375" v="561" actId="1035"/>
          <ac:spMkLst>
            <pc:docMk/>
            <pc:sldMk cId="734887308" sldId="274"/>
            <ac:spMk id="49" creationId="{B08F312F-6E72-4ACA-BB3F-C0E443E7DD25}"/>
          </ac:spMkLst>
        </pc:spChg>
        <pc:spChg chg="add mod">
          <ac:chgData name="Xuanbo" userId="52a29cb4-095e-4b88-8e5b-abe65ecae15b" providerId="ADAL" clId="{88EB2B24-EA14-49FE-933D-00CB9CCDC1BE}" dt="2023-02-01T04:02:55.594" v="582" actId="164"/>
          <ac:spMkLst>
            <pc:docMk/>
            <pc:sldMk cId="734887308" sldId="274"/>
            <ac:spMk id="50" creationId="{CD8C829B-9166-4264-8E3F-1984F88EAE41}"/>
          </ac:spMkLst>
        </pc:spChg>
        <pc:spChg chg="add mod">
          <ac:chgData name="Xuanbo" userId="52a29cb4-095e-4b88-8e5b-abe65ecae15b" providerId="ADAL" clId="{88EB2B24-EA14-49FE-933D-00CB9CCDC1BE}" dt="2023-02-01T04:02:55.594" v="582" actId="164"/>
          <ac:spMkLst>
            <pc:docMk/>
            <pc:sldMk cId="734887308" sldId="274"/>
            <ac:spMk id="51" creationId="{7810FAC1-FE9D-432D-8AFE-B253A7949C68}"/>
          </ac:spMkLst>
        </pc:spChg>
        <pc:spChg chg="mod">
          <ac:chgData name="Xuanbo" userId="52a29cb4-095e-4b88-8e5b-abe65ecae15b" providerId="ADAL" clId="{88EB2B24-EA14-49FE-933D-00CB9CCDC1BE}" dt="2023-02-01T04:03:03.466" v="583" actId="571"/>
          <ac:spMkLst>
            <pc:docMk/>
            <pc:sldMk cId="734887308" sldId="274"/>
            <ac:spMk id="55" creationId="{A0C73497-31E5-4B86-BEB1-0576B39DA7B0}"/>
          </ac:spMkLst>
        </pc:spChg>
        <pc:spChg chg="mod">
          <ac:chgData name="Xuanbo" userId="52a29cb4-095e-4b88-8e5b-abe65ecae15b" providerId="ADAL" clId="{88EB2B24-EA14-49FE-933D-00CB9CCDC1BE}" dt="2023-02-01T04:03:37.155" v="589" actId="20577"/>
          <ac:spMkLst>
            <pc:docMk/>
            <pc:sldMk cId="734887308" sldId="274"/>
            <ac:spMk id="56" creationId="{590C68BC-D78D-4F0B-85EB-5FCCBCD3BE20}"/>
          </ac:spMkLst>
        </pc:spChg>
        <pc:spChg chg="mod">
          <ac:chgData name="Xuanbo" userId="52a29cb4-095e-4b88-8e5b-abe65ecae15b" providerId="ADAL" clId="{88EB2B24-EA14-49FE-933D-00CB9CCDC1BE}" dt="2023-02-01T04:03:03.466" v="583" actId="571"/>
          <ac:spMkLst>
            <pc:docMk/>
            <pc:sldMk cId="734887308" sldId="274"/>
            <ac:spMk id="57" creationId="{517B011C-8312-4DA0-A57A-D65CA39C444F}"/>
          </ac:spMkLst>
        </pc:spChg>
        <pc:spChg chg="mod">
          <ac:chgData name="Xuanbo" userId="52a29cb4-095e-4b88-8e5b-abe65ecae15b" providerId="ADAL" clId="{88EB2B24-EA14-49FE-933D-00CB9CCDC1BE}" dt="2023-02-01T04:03:40.937" v="590" actId="20577"/>
          <ac:spMkLst>
            <pc:docMk/>
            <pc:sldMk cId="734887308" sldId="274"/>
            <ac:spMk id="67" creationId="{B90D3DDF-2641-4939-839A-94F21BCB8689}"/>
          </ac:spMkLst>
        </pc:spChg>
        <pc:spChg chg="mod">
          <ac:chgData name="Xuanbo" userId="52a29cb4-095e-4b88-8e5b-abe65ecae15b" providerId="ADAL" clId="{88EB2B24-EA14-49FE-933D-00CB9CCDC1BE}" dt="2023-02-01T04:03:08.376" v="584" actId="571"/>
          <ac:spMkLst>
            <pc:docMk/>
            <pc:sldMk cId="734887308" sldId="274"/>
            <ac:spMk id="68" creationId="{F407C935-284A-449C-8958-2305B74D2573}"/>
          </ac:spMkLst>
        </pc:spChg>
        <pc:spChg chg="mod">
          <ac:chgData name="Xuanbo" userId="52a29cb4-095e-4b88-8e5b-abe65ecae15b" providerId="ADAL" clId="{88EB2B24-EA14-49FE-933D-00CB9CCDC1BE}" dt="2023-02-01T04:03:08.376" v="584" actId="571"/>
          <ac:spMkLst>
            <pc:docMk/>
            <pc:sldMk cId="734887308" sldId="274"/>
            <ac:spMk id="69" creationId="{1B17C395-17C6-4E63-A188-0930C1DEEBE0}"/>
          </ac:spMkLst>
        </pc:spChg>
        <pc:spChg chg="mod">
          <ac:chgData name="Xuanbo" userId="52a29cb4-095e-4b88-8e5b-abe65ecae15b" providerId="ADAL" clId="{88EB2B24-EA14-49FE-933D-00CB9CCDC1BE}" dt="2023-02-01T04:03:48.561" v="592" actId="20577"/>
          <ac:spMkLst>
            <pc:docMk/>
            <pc:sldMk cId="734887308" sldId="274"/>
            <ac:spMk id="71" creationId="{3E710ABA-E4C4-4243-87B4-ED9B1EBCE378}"/>
          </ac:spMkLst>
        </pc:spChg>
        <pc:spChg chg="mod">
          <ac:chgData name="Xuanbo" userId="52a29cb4-095e-4b88-8e5b-abe65ecae15b" providerId="ADAL" clId="{88EB2B24-EA14-49FE-933D-00CB9CCDC1BE}" dt="2023-02-01T04:03:52.377" v="593" actId="20577"/>
          <ac:spMkLst>
            <pc:docMk/>
            <pc:sldMk cId="734887308" sldId="274"/>
            <ac:spMk id="72" creationId="{2B3C3E68-83CE-4AFF-8E30-B94F3BBCD761}"/>
          </ac:spMkLst>
        </pc:spChg>
        <pc:spChg chg="mod">
          <ac:chgData name="Xuanbo" userId="52a29cb4-095e-4b88-8e5b-abe65ecae15b" providerId="ADAL" clId="{88EB2B24-EA14-49FE-933D-00CB9CCDC1BE}" dt="2023-02-01T04:03:11.046" v="585" actId="571"/>
          <ac:spMkLst>
            <pc:docMk/>
            <pc:sldMk cId="734887308" sldId="274"/>
            <ac:spMk id="73" creationId="{E3F75695-CE17-4720-A743-050866CF6652}"/>
          </ac:spMkLst>
        </pc:spChg>
        <pc:spChg chg="mod">
          <ac:chgData name="Xuanbo" userId="52a29cb4-095e-4b88-8e5b-abe65ecae15b" providerId="ADAL" clId="{88EB2B24-EA14-49FE-933D-00CB9CCDC1BE}" dt="2023-02-01T04:03:24.019" v="588" actId="571"/>
          <ac:spMkLst>
            <pc:docMk/>
            <pc:sldMk cId="734887308" sldId="274"/>
            <ac:spMk id="75" creationId="{3EA1379B-EF68-45C5-9DAF-AE23DD17628F}"/>
          </ac:spMkLst>
        </pc:spChg>
        <pc:spChg chg="mod">
          <ac:chgData name="Xuanbo" userId="52a29cb4-095e-4b88-8e5b-abe65ecae15b" providerId="ADAL" clId="{88EB2B24-EA14-49FE-933D-00CB9CCDC1BE}" dt="2023-02-01T04:03:24.019" v="588" actId="571"/>
          <ac:spMkLst>
            <pc:docMk/>
            <pc:sldMk cId="734887308" sldId="274"/>
            <ac:spMk id="76" creationId="{AD253DBC-1BA2-400C-840D-5D1D165F91C7}"/>
          </ac:spMkLst>
        </pc:spChg>
        <pc:spChg chg="mod">
          <ac:chgData name="Xuanbo" userId="52a29cb4-095e-4b88-8e5b-abe65ecae15b" providerId="ADAL" clId="{88EB2B24-EA14-49FE-933D-00CB9CCDC1BE}" dt="2023-02-01T04:03:24.019" v="588" actId="571"/>
          <ac:spMkLst>
            <pc:docMk/>
            <pc:sldMk cId="734887308" sldId="274"/>
            <ac:spMk id="77" creationId="{8556FDEE-D266-4717-9AE8-64F632602068}"/>
          </ac:spMkLst>
        </pc:spChg>
        <pc:spChg chg="mod">
          <ac:chgData name="Xuanbo" userId="52a29cb4-095e-4b88-8e5b-abe65ecae15b" providerId="ADAL" clId="{88EB2B24-EA14-49FE-933D-00CB9CCDC1BE}" dt="2023-02-01T04:03:24.019" v="588" actId="571"/>
          <ac:spMkLst>
            <pc:docMk/>
            <pc:sldMk cId="734887308" sldId="274"/>
            <ac:spMk id="79" creationId="{12FAE4EA-A400-4046-92C0-0EAA2E1881FE}"/>
          </ac:spMkLst>
        </pc:spChg>
        <pc:spChg chg="mod">
          <ac:chgData name="Xuanbo" userId="52a29cb4-095e-4b88-8e5b-abe65ecae15b" providerId="ADAL" clId="{88EB2B24-EA14-49FE-933D-00CB9CCDC1BE}" dt="2023-02-01T04:03:24.019" v="588" actId="571"/>
          <ac:spMkLst>
            <pc:docMk/>
            <pc:sldMk cId="734887308" sldId="274"/>
            <ac:spMk id="80" creationId="{5C40352C-FB9E-41CF-8700-C9EE09E393A3}"/>
          </ac:spMkLst>
        </pc:spChg>
        <pc:spChg chg="mod">
          <ac:chgData name="Xuanbo" userId="52a29cb4-095e-4b88-8e5b-abe65ecae15b" providerId="ADAL" clId="{88EB2B24-EA14-49FE-933D-00CB9CCDC1BE}" dt="2023-02-01T04:03:24.019" v="588" actId="571"/>
          <ac:spMkLst>
            <pc:docMk/>
            <pc:sldMk cId="734887308" sldId="274"/>
            <ac:spMk id="81" creationId="{32FED0F9-6A5C-419E-A1FE-0F442B98C575}"/>
          </ac:spMkLst>
        </pc:spChg>
        <pc:spChg chg="mod">
          <ac:chgData name="Xuanbo" userId="52a29cb4-095e-4b88-8e5b-abe65ecae15b" providerId="ADAL" clId="{88EB2B24-EA14-49FE-933D-00CB9CCDC1BE}" dt="2023-02-01T04:03:24.019" v="588" actId="571"/>
          <ac:spMkLst>
            <pc:docMk/>
            <pc:sldMk cId="734887308" sldId="274"/>
            <ac:spMk id="83" creationId="{2D61910E-15A7-4674-ADEA-09718450142C}"/>
          </ac:spMkLst>
        </pc:spChg>
        <pc:spChg chg="mod">
          <ac:chgData name="Xuanbo" userId="52a29cb4-095e-4b88-8e5b-abe65ecae15b" providerId="ADAL" clId="{88EB2B24-EA14-49FE-933D-00CB9CCDC1BE}" dt="2023-02-01T04:03:24.019" v="588" actId="571"/>
          <ac:spMkLst>
            <pc:docMk/>
            <pc:sldMk cId="734887308" sldId="274"/>
            <ac:spMk id="84" creationId="{B7B06ACC-B4C2-4809-94F8-BC7506C6A877}"/>
          </ac:spMkLst>
        </pc:spChg>
        <pc:spChg chg="mod">
          <ac:chgData name="Xuanbo" userId="52a29cb4-095e-4b88-8e5b-abe65ecae15b" providerId="ADAL" clId="{88EB2B24-EA14-49FE-933D-00CB9CCDC1BE}" dt="2023-02-01T04:03:24.019" v="588" actId="571"/>
          <ac:spMkLst>
            <pc:docMk/>
            <pc:sldMk cId="734887308" sldId="274"/>
            <ac:spMk id="85" creationId="{D6D6C010-FFEF-4FBC-8D12-5C146616F235}"/>
          </ac:spMkLst>
        </pc:spChg>
        <pc:spChg chg="mod">
          <ac:chgData name="Xuanbo" userId="52a29cb4-095e-4b88-8e5b-abe65ecae15b" providerId="ADAL" clId="{88EB2B24-EA14-49FE-933D-00CB9CCDC1BE}" dt="2023-02-01T04:03:24.019" v="588" actId="571"/>
          <ac:spMkLst>
            <pc:docMk/>
            <pc:sldMk cId="734887308" sldId="274"/>
            <ac:spMk id="87" creationId="{A780A907-1B3E-478B-A2ED-AC80D219EE66}"/>
          </ac:spMkLst>
        </pc:spChg>
        <pc:spChg chg="mod">
          <ac:chgData name="Xuanbo" userId="52a29cb4-095e-4b88-8e5b-abe65ecae15b" providerId="ADAL" clId="{88EB2B24-EA14-49FE-933D-00CB9CCDC1BE}" dt="2023-02-01T04:03:24.019" v="588" actId="571"/>
          <ac:spMkLst>
            <pc:docMk/>
            <pc:sldMk cId="734887308" sldId="274"/>
            <ac:spMk id="88" creationId="{1BEF326A-2804-4479-A97B-DF6100CB48B7}"/>
          </ac:spMkLst>
        </pc:spChg>
        <pc:spChg chg="mod">
          <ac:chgData name="Xuanbo" userId="52a29cb4-095e-4b88-8e5b-abe65ecae15b" providerId="ADAL" clId="{88EB2B24-EA14-49FE-933D-00CB9CCDC1BE}" dt="2023-02-01T04:03:24.019" v="588" actId="571"/>
          <ac:spMkLst>
            <pc:docMk/>
            <pc:sldMk cId="734887308" sldId="274"/>
            <ac:spMk id="89" creationId="{811615F4-DF71-4007-B20F-C3320AD5527C}"/>
          </ac:spMkLst>
        </pc:spChg>
        <pc:spChg chg="mod topLvl">
          <ac:chgData name="Xuanbo" userId="52a29cb4-095e-4b88-8e5b-abe65ecae15b" providerId="ADAL" clId="{88EB2B24-EA14-49FE-933D-00CB9CCDC1BE}" dt="2023-02-01T04:05:15.412" v="605" actId="164"/>
          <ac:spMkLst>
            <pc:docMk/>
            <pc:sldMk cId="734887308" sldId="274"/>
            <ac:spMk id="91" creationId="{AFC5A629-D63B-464B-9129-76A7E7A30368}"/>
          </ac:spMkLst>
        </pc:spChg>
        <pc:spChg chg="mod topLvl">
          <ac:chgData name="Xuanbo" userId="52a29cb4-095e-4b88-8e5b-abe65ecae15b" providerId="ADAL" clId="{88EB2B24-EA14-49FE-933D-00CB9CCDC1BE}" dt="2023-02-01T04:05:15.412" v="605" actId="164"/>
          <ac:spMkLst>
            <pc:docMk/>
            <pc:sldMk cId="734887308" sldId="274"/>
            <ac:spMk id="92" creationId="{CC0E5A68-A782-4B46-9FA6-F6A4CCD3B7B7}"/>
          </ac:spMkLst>
        </pc:spChg>
        <pc:spChg chg="mod topLvl">
          <ac:chgData name="Xuanbo" userId="52a29cb4-095e-4b88-8e5b-abe65ecae15b" providerId="ADAL" clId="{88EB2B24-EA14-49FE-933D-00CB9CCDC1BE}" dt="2023-02-01T04:05:15.412" v="605" actId="164"/>
          <ac:spMkLst>
            <pc:docMk/>
            <pc:sldMk cId="734887308" sldId="274"/>
            <ac:spMk id="93" creationId="{CCF6B848-E961-40AC-A986-721F017C1627}"/>
          </ac:spMkLst>
        </pc:spChg>
        <pc:spChg chg="mod topLvl">
          <ac:chgData name="Xuanbo" userId="52a29cb4-095e-4b88-8e5b-abe65ecae15b" providerId="ADAL" clId="{88EB2B24-EA14-49FE-933D-00CB9CCDC1BE}" dt="2023-02-01T04:05:16.672" v="606" actId="164"/>
          <ac:spMkLst>
            <pc:docMk/>
            <pc:sldMk cId="734887308" sldId="274"/>
            <ac:spMk id="95" creationId="{1510B150-4CB4-4A53-8587-FA281C5E2249}"/>
          </ac:spMkLst>
        </pc:spChg>
        <pc:spChg chg="mod topLvl">
          <ac:chgData name="Xuanbo" userId="52a29cb4-095e-4b88-8e5b-abe65ecae15b" providerId="ADAL" clId="{88EB2B24-EA14-49FE-933D-00CB9CCDC1BE}" dt="2023-02-01T04:05:16.672" v="606" actId="164"/>
          <ac:spMkLst>
            <pc:docMk/>
            <pc:sldMk cId="734887308" sldId="274"/>
            <ac:spMk id="96" creationId="{4376C61A-4211-40D2-B2B3-49257E29DEE1}"/>
          </ac:spMkLst>
        </pc:spChg>
        <pc:spChg chg="mod topLvl">
          <ac:chgData name="Xuanbo" userId="52a29cb4-095e-4b88-8e5b-abe65ecae15b" providerId="ADAL" clId="{88EB2B24-EA14-49FE-933D-00CB9CCDC1BE}" dt="2023-02-01T04:05:16.672" v="606" actId="164"/>
          <ac:spMkLst>
            <pc:docMk/>
            <pc:sldMk cId="734887308" sldId="274"/>
            <ac:spMk id="97" creationId="{9FD0CAEB-A89B-4C53-BE1C-1AF4F6AB27F0}"/>
          </ac:spMkLst>
        </pc:spChg>
        <pc:spChg chg="mod topLvl">
          <ac:chgData name="Xuanbo" userId="52a29cb4-095e-4b88-8e5b-abe65ecae15b" providerId="ADAL" clId="{88EB2B24-EA14-49FE-933D-00CB9CCDC1BE}" dt="2023-02-01T04:05:19.627" v="609" actId="164"/>
          <ac:spMkLst>
            <pc:docMk/>
            <pc:sldMk cId="734887308" sldId="274"/>
            <ac:spMk id="99" creationId="{EC3D216A-104C-4432-9659-ABCA7179125C}"/>
          </ac:spMkLst>
        </pc:spChg>
        <pc:spChg chg="mod topLvl">
          <ac:chgData name="Xuanbo" userId="52a29cb4-095e-4b88-8e5b-abe65ecae15b" providerId="ADAL" clId="{88EB2B24-EA14-49FE-933D-00CB9CCDC1BE}" dt="2023-02-01T04:05:19.627" v="609" actId="164"/>
          <ac:spMkLst>
            <pc:docMk/>
            <pc:sldMk cId="734887308" sldId="274"/>
            <ac:spMk id="100" creationId="{7168E245-75AD-4AED-885D-F3529AD8E7FC}"/>
          </ac:spMkLst>
        </pc:spChg>
        <pc:spChg chg="mod topLvl">
          <ac:chgData name="Xuanbo" userId="52a29cb4-095e-4b88-8e5b-abe65ecae15b" providerId="ADAL" clId="{88EB2B24-EA14-49FE-933D-00CB9CCDC1BE}" dt="2023-02-01T04:05:19.627" v="609" actId="164"/>
          <ac:spMkLst>
            <pc:docMk/>
            <pc:sldMk cId="734887308" sldId="274"/>
            <ac:spMk id="101" creationId="{A28C4425-64A5-4434-8449-702A706E7DE2}"/>
          </ac:spMkLst>
        </pc:spChg>
        <pc:spChg chg="mod topLvl">
          <ac:chgData name="Xuanbo" userId="52a29cb4-095e-4b88-8e5b-abe65ecae15b" providerId="ADAL" clId="{88EB2B24-EA14-49FE-933D-00CB9CCDC1BE}" dt="2023-02-01T04:05:21.021" v="610" actId="164"/>
          <ac:spMkLst>
            <pc:docMk/>
            <pc:sldMk cId="734887308" sldId="274"/>
            <ac:spMk id="103" creationId="{46A77E82-CA94-452C-955A-E4F6EA65EE4C}"/>
          </ac:spMkLst>
        </pc:spChg>
        <pc:spChg chg="mod topLvl">
          <ac:chgData name="Xuanbo" userId="52a29cb4-095e-4b88-8e5b-abe65ecae15b" providerId="ADAL" clId="{88EB2B24-EA14-49FE-933D-00CB9CCDC1BE}" dt="2023-02-01T04:05:21.021" v="610" actId="164"/>
          <ac:spMkLst>
            <pc:docMk/>
            <pc:sldMk cId="734887308" sldId="274"/>
            <ac:spMk id="104" creationId="{59E5A559-86F8-4D6D-A97B-5B2B0FC23E7F}"/>
          </ac:spMkLst>
        </pc:spChg>
        <pc:spChg chg="mod topLvl">
          <ac:chgData name="Xuanbo" userId="52a29cb4-095e-4b88-8e5b-abe65ecae15b" providerId="ADAL" clId="{88EB2B24-EA14-49FE-933D-00CB9CCDC1BE}" dt="2023-02-01T04:05:21.021" v="610" actId="164"/>
          <ac:spMkLst>
            <pc:docMk/>
            <pc:sldMk cId="734887308" sldId="274"/>
            <ac:spMk id="105" creationId="{36293E41-6038-4CD2-9801-EB3527965E86}"/>
          </ac:spMkLst>
        </pc:spChg>
        <pc:spChg chg="add mod">
          <ac:chgData name="Xuanbo" userId="52a29cb4-095e-4b88-8e5b-abe65ecae15b" providerId="ADAL" clId="{88EB2B24-EA14-49FE-933D-00CB9CCDC1BE}" dt="2023-02-01T04:10:29.598" v="691" actId="164"/>
          <ac:spMkLst>
            <pc:docMk/>
            <pc:sldMk cId="734887308" sldId="274"/>
            <ac:spMk id="106" creationId="{77281146-F049-476F-8B21-EBC094D7EF87}"/>
          </ac:spMkLst>
        </pc:spChg>
        <pc:spChg chg="add mod">
          <ac:chgData name="Xuanbo" userId="52a29cb4-095e-4b88-8e5b-abe65ecae15b" providerId="ADAL" clId="{88EB2B24-EA14-49FE-933D-00CB9CCDC1BE}" dt="2023-02-01T04:10:29.598" v="691" actId="164"/>
          <ac:spMkLst>
            <pc:docMk/>
            <pc:sldMk cId="734887308" sldId="274"/>
            <ac:spMk id="107" creationId="{F26B0CB6-088E-4E01-B503-6CA3C1729F6F}"/>
          </ac:spMkLst>
        </pc:spChg>
        <pc:spChg chg="add mod">
          <ac:chgData name="Xuanbo" userId="52a29cb4-095e-4b88-8e5b-abe65ecae15b" providerId="ADAL" clId="{88EB2B24-EA14-49FE-933D-00CB9CCDC1BE}" dt="2023-02-01T04:10:29.598" v="691" actId="164"/>
          <ac:spMkLst>
            <pc:docMk/>
            <pc:sldMk cId="734887308" sldId="274"/>
            <ac:spMk id="108" creationId="{1DB4AA4D-D371-4CDA-B731-457C78BD0409}"/>
          </ac:spMkLst>
        </pc:spChg>
        <pc:spChg chg="add mod">
          <ac:chgData name="Xuanbo" userId="52a29cb4-095e-4b88-8e5b-abe65ecae15b" providerId="ADAL" clId="{88EB2B24-EA14-49FE-933D-00CB9CCDC1BE}" dt="2023-02-01T04:10:29.598" v="691" actId="164"/>
          <ac:spMkLst>
            <pc:docMk/>
            <pc:sldMk cId="734887308" sldId="274"/>
            <ac:spMk id="109" creationId="{436B6785-5F3B-4758-BBC1-DCDB87728077}"/>
          </ac:spMkLst>
        </pc:spChg>
        <pc:grpChg chg="add mod">
          <ac:chgData name="Xuanbo" userId="52a29cb4-095e-4b88-8e5b-abe65ecae15b" providerId="ADAL" clId="{88EB2B24-EA14-49FE-933D-00CB9CCDC1BE}" dt="2023-02-01T04:10:29.598" v="691" actId="164"/>
          <ac:grpSpMkLst>
            <pc:docMk/>
            <pc:sldMk cId="734887308" sldId="274"/>
            <ac:grpSpMk id="5" creationId="{4C2C20E8-A295-47A1-85C7-198C815B69CE}"/>
          </ac:grpSpMkLst>
        </pc:grpChg>
        <pc:grpChg chg="add mod">
          <ac:chgData name="Xuanbo" userId="52a29cb4-095e-4b88-8e5b-abe65ecae15b" providerId="ADAL" clId="{88EB2B24-EA14-49FE-933D-00CB9CCDC1BE}" dt="2023-02-01T04:10:29.598" v="691" actId="164"/>
          <ac:grpSpMkLst>
            <pc:docMk/>
            <pc:sldMk cId="734887308" sldId="274"/>
            <ac:grpSpMk id="6" creationId="{F607F266-4526-4B87-BEE4-A29A73137AB7}"/>
          </ac:grpSpMkLst>
        </pc:grpChg>
        <pc:grpChg chg="add mod">
          <ac:chgData name="Xuanbo" userId="52a29cb4-095e-4b88-8e5b-abe65ecae15b" providerId="ADAL" clId="{88EB2B24-EA14-49FE-933D-00CB9CCDC1BE}" dt="2023-02-01T04:10:29.598" v="691" actId="164"/>
          <ac:grpSpMkLst>
            <pc:docMk/>
            <pc:sldMk cId="734887308" sldId="274"/>
            <ac:grpSpMk id="7" creationId="{CF95C65F-26C8-4450-A2A3-C3178062B8AF}"/>
          </ac:grpSpMkLst>
        </pc:grpChg>
        <pc:grpChg chg="add mod">
          <ac:chgData name="Xuanbo" userId="52a29cb4-095e-4b88-8e5b-abe65ecae15b" providerId="ADAL" clId="{88EB2B24-EA14-49FE-933D-00CB9CCDC1BE}" dt="2023-02-01T04:10:29.598" v="691" actId="164"/>
          <ac:grpSpMkLst>
            <pc:docMk/>
            <pc:sldMk cId="734887308" sldId="274"/>
            <ac:grpSpMk id="8" creationId="{B1849980-2A9C-48DB-8368-7F667B28B543}"/>
          </ac:grpSpMkLst>
        </pc:grpChg>
        <pc:grpChg chg="add mod">
          <ac:chgData name="Xuanbo" userId="52a29cb4-095e-4b88-8e5b-abe65ecae15b" providerId="ADAL" clId="{88EB2B24-EA14-49FE-933D-00CB9CCDC1BE}" dt="2023-02-01T04:10:29.598" v="691" actId="164"/>
          <ac:grpSpMkLst>
            <pc:docMk/>
            <pc:sldMk cId="734887308" sldId="274"/>
            <ac:grpSpMk id="9" creationId="{27EF126A-695C-4093-B2CB-A909AA490593}"/>
          </ac:grpSpMkLst>
        </pc:grpChg>
        <pc:grpChg chg="add mod">
          <ac:chgData name="Xuanbo" userId="52a29cb4-095e-4b88-8e5b-abe65ecae15b" providerId="ADAL" clId="{88EB2B24-EA14-49FE-933D-00CB9CCDC1BE}" dt="2023-02-01T04:10:29.598" v="691" actId="164"/>
          <ac:grpSpMkLst>
            <pc:docMk/>
            <pc:sldMk cId="734887308" sldId="274"/>
            <ac:grpSpMk id="52" creationId="{A87C8C0B-660D-46FB-8672-09205BDD34BE}"/>
          </ac:grpSpMkLst>
        </pc:grpChg>
        <pc:grpChg chg="add mod">
          <ac:chgData name="Xuanbo" userId="52a29cb4-095e-4b88-8e5b-abe65ecae15b" providerId="ADAL" clId="{88EB2B24-EA14-49FE-933D-00CB9CCDC1BE}" dt="2023-02-01T04:10:29.598" v="691" actId="164"/>
          <ac:grpSpMkLst>
            <pc:docMk/>
            <pc:sldMk cId="734887308" sldId="274"/>
            <ac:grpSpMk id="54" creationId="{173F0E3A-C0E4-4EDB-AD99-E7D4F8D80175}"/>
          </ac:grpSpMkLst>
        </pc:grpChg>
        <pc:grpChg chg="add mod">
          <ac:chgData name="Xuanbo" userId="52a29cb4-095e-4b88-8e5b-abe65ecae15b" providerId="ADAL" clId="{88EB2B24-EA14-49FE-933D-00CB9CCDC1BE}" dt="2023-02-01T04:10:29.598" v="691" actId="164"/>
          <ac:grpSpMkLst>
            <pc:docMk/>
            <pc:sldMk cId="734887308" sldId="274"/>
            <ac:grpSpMk id="66" creationId="{242F2CDE-16B5-4F2F-800B-A67084CEED39}"/>
          </ac:grpSpMkLst>
        </pc:grpChg>
        <pc:grpChg chg="add mod">
          <ac:chgData name="Xuanbo" userId="52a29cb4-095e-4b88-8e5b-abe65ecae15b" providerId="ADAL" clId="{88EB2B24-EA14-49FE-933D-00CB9CCDC1BE}" dt="2023-02-01T04:10:29.598" v="691" actId="164"/>
          <ac:grpSpMkLst>
            <pc:docMk/>
            <pc:sldMk cId="734887308" sldId="274"/>
            <ac:grpSpMk id="70" creationId="{6C6B49CA-E408-4992-8840-FABE15B769BA}"/>
          </ac:grpSpMkLst>
        </pc:grpChg>
        <pc:grpChg chg="add del mod">
          <ac:chgData name="Xuanbo" userId="52a29cb4-095e-4b88-8e5b-abe65ecae15b" providerId="ADAL" clId="{88EB2B24-EA14-49FE-933D-00CB9CCDC1BE}" dt="2023-02-01T04:04:12.460" v="595" actId="21"/>
          <ac:grpSpMkLst>
            <pc:docMk/>
            <pc:sldMk cId="734887308" sldId="274"/>
            <ac:grpSpMk id="74" creationId="{4FE0280C-77C2-43D1-B5B0-4078433B629E}"/>
          </ac:grpSpMkLst>
        </pc:grpChg>
        <pc:grpChg chg="add del mod">
          <ac:chgData name="Xuanbo" userId="52a29cb4-095e-4b88-8e5b-abe65ecae15b" providerId="ADAL" clId="{88EB2B24-EA14-49FE-933D-00CB9CCDC1BE}" dt="2023-02-01T04:04:12.460" v="595" actId="21"/>
          <ac:grpSpMkLst>
            <pc:docMk/>
            <pc:sldMk cId="734887308" sldId="274"/>
            <ac:grpSpMk id="78" creationId="{10FABC42-2FA0-47C4-AE51-CE3AE6CEEB5B}"/>
          </ac:grpSpMkLst>
        </pc:grpChg>
        <pc:grpChg chg="add del mod">
          <ac:chgData name="Xuanbo" userId="52a29cb4-095e-4b88-8e5b-abe65ecae15b" providerId="ADAL" clId="{88EB2B24-EA14-49FE-933D-00CB9CCDC1BE}" dt="2023-02-01T04:04:12.460" v="595" actId="21"/>
          <ac:grpSpMkLst>
            <pc:docMk/>
            <pc:sldMk cId="734887308" sldId="274"/>
            <ac:grpSpMk id="82" creationId="{4F24DAD6-DD4A-4E40-821F-6D129B173718}"/>
          </ac:grpSpMkLst>
        </pc:grpChg>
        <pc:grpChg chg="add del mod">
          <ac:chgData name="Xuanbo" userId="52a29cb4-095e-4b88-8e5b-abe65ecae15b" providerId="ADAL" clId="{88EB2B24-EA14-49FE-933D-00CB9CCDC1BE}" dt="2023-02-01T04:04:12.460" v="595" actId="21"/>
          <ac:grpSpMkLst>
            <pc:docMk/>
            <pc:sldMk cId="734887308" sldId="274"/>
            <ac:grpSpMk id="86" creationId="{B5F6B0CB-92F2-424C-A65D-1E95AAADE699}"/>
          </ac:grpSpMkLst>
        </pc:grpChg>
        <pc:grpChg chg="add del mod">
          <ac:chgData name="Xuanbo" userId="52a29cb4-095e-4b88-8e5b-abe65ecae15b" providerId="ADAL" clId="{88EB2B24-EA14-49FE-933D-00CB9CCDC1BE}" dt="2023-02-01T04:04:24.628" v="597" actId="165"/>
          <ac:grpSpMkLst>
            <pc:docMk/>
            <pc:sldMk cId="734887308" sldId="274"/>
            <ac:grpSpMk id="90" creationId="{13497622-D7E6-4834-88B9-F8A3EDE3FDEB}"/>
          </ac:grpSpMkLst>
        </pc:grpChg>
        <pc:grpChg chg="add del mod">
          <ac:chgData name="Xuanbo" userId="52a29cb4-095e-4b88-8e5b-abe65ecae15b" providerId="ADAL" clId="{88EB2B24-EA14-49FE-933D-00CB9CCDC1BE}" dt="2023-02-01T04:04:24.628" v="597" actId="165"/>
          <ac:grpSpMkLst>
            <pc:docMk/>
            <pc:sldMk cId="734887308" sldId="274"/>
            <ac:grpSpMk id="94" creationId="{275FFF39-3C77-46BD-80BB-404947AE2C78}"/>
          </ac:grpSpMkLst>
        </pc:grpChg>
        <pc:grpChg chg="add del mod">
          <ac:chgData name="Xuanbo" userId="52a29cb4-095e-4b88-8e5b-abe65ecae15b" providerId="ADAL" clId="{88EB2B24-EA14-49FE-933D-00CB9CCDC1BE}" dt="2023-02-01T04:04:24.628" v="597" actId="165"/>
          <ac:grpSpMkLst>
            <pc:docMk/>
            <pc:sldMk cId="734887308" sldId="274"/>
            <ac:grpSpMk id="98" creationId="{E599C1A7-CC62-4F76-845D-D25E36851DF8}"/>
          </ac:grpSpMkLst>
        </pc:grpChg>
        <pc:grpChg chg="add del mod">
          <ac:chgData name="Xuanbo" userId="52a29cb4-095e-4b88-8e5b-abe65ecae15b" providerId="ADAL" clId="{88EB2B24-EA14-49FE-933D-00CB9CCDC1BE}" dt="2023-02-01T04:04:24.628" v="597" actId="165"/>
          <ac:grpSpMkLst>
            <pc:docMk/>
            <pc:sldMk cId="734887308" sldId="274"/>
            <ac:grpSpMk id="102" creationId="{9C191329-FAA4-4739-9F72-99ACF73F1913}"/>
          </ac:grpSpMkLst>
        </pc:grpChg>
        <pc:picChg chg="add mod">
          <ac:chgData name="Xuanbo" userId="52a29cb4-095e-4b88-8e5b-abe65ecae15b" providerId="ADAL" clId="{88EB2B24-EA14-49FE-933D-00CB9CCDC1BE}" dt="2023-02-01T04:05:02.757" v="602" actId="1076"/>
          <ac:picMkLst>
            <pc:docMk/>
            <pc:sldMk cId="734887308" sldId="274"/>
            <ac:picMk id="2" creationId="{DF9A34C2-F5FA-4D20-8037-A05FF6137591}"/>
          </ac:picMkLst>
        </pc:picChg>
        <pc:picChg chg="add del mod">
          <ac:chgData name="Xuanbo" userId="52a29cb4-095e-4b88-8e5b-abe65ecae15b" providerId="ADAL" clId="{88EB2B24-EA14-49FE-933D-00CB9CCDC1BE}" dt="2023-02-01T03:59:21.854" v="523"/>
          <ac:picMkLst>
            <pc:docMk/>
            <pc:sldMk cId="734887308" sldId="274"/>
            <ac:picMk id="11" creationId="{86658AFE-736D-4866-B355-22D65C15341C}"/>
          </ac:picMkLst>
        </pc:picChg>
        <pc:picChg chg="add del mod">
          <ac:chgData name="Xuanbo" userId="52a29cb4-095e-4b88-8e5b-abe65ecae15b" providerId="ADAL" clId="{88EB2B24-EA14-49FE-933D-00CB9CCDC1BE}" dt="2023-02-01T03:59:21.854" v="523"/>
          <ac:picMkLst>
            <pc:docMk/>
            <pc:sldMk cId="734887308" sldId="274"/>
            <ac:picMk id="12" creationId="{BB6F5530-135E-4AD7-929F-F2F3AAEB0EC5}"/>
          </ac:picMkLst>
        </pc:picChg>
        <pc:picChg chg="add del mod">
          <ac:chgData name="Xuanbo" userId="52a29cb4-095e-4b88-8e5b-abe65ecae15b" providerId="ADAL" clId="{88EB2B24-EA14-49FE-933D-00CB9CCDC1BE}" dt="2023-02-01T03:59:21.854" v="523"/>
          <ac:picMkLst>
            <pc:docMk/>
            <pc:sldMk cId="734887308" sldId="274"/>
            <ac:picMk id="13" creationId="{DFCCFDDD-FD03-4405-AFEA-6A0C2831CD7A}"/>
          </ac:picMkLst>
        </pc:picChg>
        <pc:picChg chg="add del mod">
          <ac:chgData name="Xuanbo" userId="52a29cb4-095e-4b88-8e5b-abe65ecae15b" providerId="ADAL" clId="{88EB2B24-EA14-49FE-933D-00CB9CCDC1BE}" dt="2023-02-01T03:59:21.854" v="523"/>
          <ac:picMkLst>
            <pc:docMk/>
            <pc:sldMk cId="734887308" sldId="274"/>
            <ac:picMk id="14" creationId="{5E27A7F0-2A3B-4E33-A3FF-BFB09E6C5961}"/>
          </ac:picMkLst>
        </pc:picChg>
        <pc:picChg chg="add del mod">
          <ac:chgData name="Xuanbo" userId="52a29cb4-095e-4b88-8e5b-abe65ecae15b" providerId="ADAL" clId="{88EB2B24-EA14-49FE-933D-00CB9CCDC1BE}" dt="2023-02-01T03:59:21.854" v="523"/>
          <ac:picMkLst>
            <pc:docMk/>
            <pc:sldMk cId="734887308" sldId="274"/>
            <ac:picMk id="15" creationId="{81B200CA-1FF5-4441-92B3-1F2D319C256C}"/>
          </ac:picMkLst>
        </pc:picChg>
        <pc:picChg chg="add del mod">
          <ac:chgData name="Xuanbo" userId="52a29cb4-095e-4b88-8e5b-abe65ecae15b" providerId="ADAL" clId="{88EB2B24-EA14-49FE-933D-00CB9CCDC1BE}" dt="2023-02-01T03:59:21.854" v="523"/>
          <ac:picMkLst>
            <pc:docMk/>
            <pc:sldMk cId="734887308" sldId="274"/>
            <ac:picMk id="16" creationId="{3F769CD4-2E9E-401F-BC8C-6517AEC6EEA7}"/>
          </ac:picMkLst>
        </pc:picChg>
        <pc:picChg chg="add del mod">
          <ac:chgData name="Xuanbo" userId="52a29cb4-095e-4b88-8e5b-abe65ecae15b" providerId="ADAL" clId="{88EB2B24-EA14-49FE-933D-00CB9CCDC1BE}" dt="2023-02-01T03:59:21.854" v="523"/>
          <ac:picMkLst>
            <pc:docMk/>
            <pc:sldMk cId="734887308" sldId="274"/>
            <ac:picMk id="17" creationId="{5AB504FB-644C-4691-B596-40353A6180C4}"/>
          </ac:picMkLst>
        </pc:picChg>
        <pc:picChg chg="add del mod">
          <ac:chgData name="Xuanbo" userId="52a29cb4-095e-4b88-8e5b-abe65ecae15b" providerId="ADAL" clId="{88EB2B24-EA14-49FE-933D-00CB9CCDC1BE}" dt="2023-02-01T03:59:21.854" v="523"/>
          <ac:picMkLst>
            <pc:docMk/>
            <pc:sldMk cId="734887308" sldId="274"/>
            <ac:picMk id="18" creationId="{3E8D0C17-B7D2-4207-A9F0-61F91B3C8644}"/>
          </ac:picMkLst>
        </pc:picChg>
        <pc:picChg chg="add del mod">
          <ac:chgData name="Xuanbo" userId="52a29cb4-095e-4b88-8e5b-abe65ecae15b" providerId="ADAL" clId="{88EB2B24-EA14-49FE-933D-00CB9CCDC1BE}" dt="2023-02-01T03:59:21.854" v="523"/>
          <ac:picMkLst>
            <pc:docMk/>
            <pc:sldMk cId="734887308" sldId="274"/>
            <ac:picMk id="19" creationId="{967FFB4B-AE82-4E9A-B731-CB024397B176}"/>
          </ac:picMkLst>
        </pc:picChg>
        <pc:picChg chg="add del mod">
          <ac:chgData name="Xuanbo" userId="52a29cb4-095e-4b88-8e5b-abe65ecae15b" providerId="ADAL" clId="{88EB2B24-EA14-49FE-933D-00CB9CCDC1BE}" dt="2023-02-01T03:59:21.854" v="523"/>
          <ac:picMkLst>
            <pc:docMk/>
            <pc:sldMk cId="734887308" sldId="274"/>
            <ac:picMk id="20" creationId="{C047A9E4-BC3E-4967-B6F2-094062726FB4}"/>
          </ac:picMkLst>
        </pc:picChg>
        <pc:picChg chg="add del mod">
          <ac:chgData name="Xuanbo" userId="52a29cb4-095e-4b88-8e5b-abe65ecae15b" providerId="ADAL" clId="{88EB2B24-EA14-49FE-933D-00CB9CCDC1BE}" dt="2023-02-01T03:59:21.854" v="523"/>
          <ac:picMkLst>
            <pc:docMk/>
            <pc:sldMk cId="734887308" sldId="274"/>
            <ac:picMk id="21" creationId="{1182174A-98FF-4323-A530-D867E552C37C}"/>
          </ac:picMkLst>
        </pc:picChg>
        <pc:picChg chg="add del mod">
          <ac:chgData name="Xuanbo" userId="52a29cb4-095e-4b88-8e5b-abe65ecae15b" providerId="ADAL" clId="{88EB2B24-EA14-49FE-933D-00CB9CCDC1BE}" dt="2023-02-01T03:59:21.854" v="523"/>
          <ac:picMkLst>
            <pc:docMk/>
            <pc:sldMk cId="734887308" sldId="274"/>
            <ac:picMk id="22" creationId="{18741F58-C21F-4167-A963-7499B403C919}"/>
          </ac:picMkLst>
        </pc:picChg>
        <pc:picChg chg="add del mod">
          <ac:chgData name="Xuanbo" userId="52a29cb4-095e-4b88-8e5b-abe65ecae15b" providerId="ADAL" clId="{88EB2B24-EA14-49FE-933D-00CB9CCDC1BE}" dt="2023-02-01T03:59:28.072" v="525"/>
          <ac:picMkLst>
            <pc:docMk/>
            <pc:sldMk cId="734887308" sldId="274"/>
            <ac:picMk id="23" creationId="{B9D88FFB-7A8D-4D41-AA87-B891087419BE}"/>
          </ac:picMkLst>
        </pc:picChg>
        <pc:picChg chg="add del mod">
          <ac:chgData name="Xuanbo" userId="52a29cb4-095e-4b88-8e5b-abe65ecae15b" providerId="ADAL" clId="{88EB2B24-EA14-49FE-933D-00CB9CCDC1BE}" dt="2023-02-01T03:59:28.072" v="525"/>
          <ac:picMkLst>
            <pc:docMk/>
            <pc:sldMk cId="734887308" sldId="274"/>
            <ac:picMk id="24" creationId="{E3641A7A-A57D-450F-9E52-DAE91FE3A0E1}"/>
          </ac:picMkLst>
        </pc:picChg>
        <pc:picChg chg="add del mod">
          <ac:chgData name="Xuanbo" userId="52a29cb4-095e-4b88-8e5b-abe65ecae15b" providerId="ADAL" clId="{88EB2B24-EA14-49FE-933D-00CB9CCDC1BE}" dt="2023-02-01T03:59:28.072" v="525"/>
          <ac:picMkLst>
            <pc:docMk/>
            <pc:sldMk cId="734887308" sldId="274"/>
            <ac:picMk id="25" creationId="{16959ED0-80BA-425F-AC16-9E6F0947ED5A}"/>
          </ac:picMkLst>
        </pc:picChg>
        <pc:picChg chg="add del mod">
          <ac:chgData name="Xuanbo" userId="52a29cb4-095e-4b88-8e5b-abe65ecae15b" providerId="ADAL" clId="{88EB2B24-EA14-49FE-933D-00CB9CCDC1BE}" dt="2023-02-01T03:59:28.072" v="525"/>
          <ac:picMkLst>
            <pc:docMk/>
            <pc:sldMk cId="734887308" sldId="274"/>
            <ac:picMk id="26" creationId="{8167BFFB-C1AC-4959-836C-DC555AB439A5}"/>
          </ac:picMkLst>
        </pc:picChg>
        <pc:picChg chg="add del mod">
          <ac:chgData name="Xuanbo" userId="52a29cb4-095e-4b88-8e5b-abe65ecae15b" providerId="ADAL" clId="{88EB2B24-EA14-49FE-933D-00CB9CCDC1BE}" dt="2023-02-01T03:59:28.072" v="525"/>
          <ac:picMkLst>
            <pc:docMk/>
            <pc:sldMk cId="734887308" sldId="274"/>
            <ac:picMk id="27" creationId="{AB64AA44-ECD2-448C-A9AD-9BEB302F9EE3}"/>
          </ac:picMkLst>
        </pc:picChg>
        <pc:picChg chg="add del mod">
          <ac:chgData name="Xuanbo" userId="52a29cb4-095e-4b88-8e5b-abe65ecae15b" providerId="ADAL" clId="{88EB2B24-EA14-49FE-933D-00CB9CCDC1BE}" dt="2023-02-01T03:59:28.072" v="525"/>
          <ac:picMkLst>
            <pc:docMk/>
            <pc:sldMk cId="734887308" sldId="274"/>
            <ac:picMk id="28" creationId="{F8BB9172-E870-4D24-8326-D97A549E6B2A}"/>
          </ac:picMkLst>
        </pc:picChg>
        <pc:picChg chg="add del mod">
          <ac:chgData name="Xuanbo" userId="52a29cb4-095e-4b88-8e5b-abe65ecae15b" providerId="ADAL" clId="{88EB2B24-EA14-49FE-933D-00CB9CCDC1BE}" dt="2023-02-01T03:59:28.072" v="525"/>
          <ac:picMkLst>
            <pc:docMk/>
            <pc:sldMk cId="734887308" sldId="274"/>
            <ac:picMk id="29" creationId="{1D777E6E-DD69-449D-947A-B4F9078A8A27}"/>
          </ac:picMkLst>
        </pc:picChg>
        <pc:picChg chg="add del mod">
          <ac:chgData name="Xuanbo" userId="52a29cb4-095e-4b88-8e5b-abe65ecae15b" providerId="ADAL" clId="{88EB2B24-EA14-49FE-933D-00CB9CCDC1BE}" dt="2023-02-01T03:59:28.072" v="525"/>
          <ac:picMkLst>
            <pc:docMk/>
            <pc:sldMk cId="734887308" sldId="274"/>
            <ac:picMk id="30" creationId="{363E79A2-FC23-4052-B6B1-CACB2B3DE13C}"/>
          </ac:picMkLst>
        </pc:picChg>
        <pc:picChg chg="add del mod">
          <ac:chgData name="Xuanbo" userId="52a29cb4-095e-4b88-8e5b-abe65ecae15b" providerId="ADAL" clId="{88EB2B24-EA14-49FE-933D-00CB9CCDC1BE}" dt="2023-02-01T03:59:28.072" v="525"/>
          <ac:picMkLst>
            <pc:docMk/>
            <pc:sldMk cId="734887308" sldId="274"/>
            <ac:picMk id="31" creationId="{899341BA-9493-4D5B-B2C8-89BAF7B46DAB}"/>
          </ac:picMkLst>
        </pc:picChg>
        <pc:picChg chg="add del mod">
          <ac:chgData name="Xuanbo" userId="52a29cb4-095e-4b88-8e5b-abe65ecae15b" providerId="ADAL" clId="{88EB2B24-EA14-49FE-933D-00CB9CCDC1BE}" dt="2023-02-01T03:59:28.072" v="525"/>
          <ac:picMkLst>
            <pc:docMk/>
            <pc:sldMk cId="734887308" sldId="274"/>
            <ac:picMk id="32" creationId="{359F8035-245D-439E-A2C1-BB4E4EE4B7E6}"/>
          </ac:picMkLst>
        </pc:picChg>
        <pc:picChg chg="add del mod">
          <ac:chgData name="Xuanbo" userId="52a29cb4-095e-4b88-8e5b-abe65ecae15b" providerId="ADAL" clId="{88EB2B24-EA14-49FE-933D-00CB9CCDC1BE}" dt="2023-02-01T03:59:28.072" v="525"/>
          <ac:picMkLst>
            <pc:docMk/>
            <pc:sldMk cId="734887308" sldId="274"/>
            <ac:picMk id="33" creationId="{D4759166-FB95-448A-B5B3-A3CDF9A9D230}"/>
          </ac:picMkLst>
        </pc:picChg>
        <pc:picChg chg="add del mod">
          <ac:chgData name="Xuanbo" userId="52a29cb4-095e-4b88-8e5b-abe65ecae15b" providerId="ADAL" clId="{88EB2B24-EA14-49FE-933D-00CB9CCDC1BE}" dt="2023-02-01T03:59:28.072" v="525"/>
          <ac:picMkLst>
            <pc:docMk/>
            <pc:sldMk cId="734887308" sldId="274"/>
            <ac:picMk id="34" creationId="{8E7C53DF-3BD3-4480-9D73-3B7367F33212}"/>
          </ac:picMkLst>
        </pc:picChg>
        <pc:picChg chg="add mod">
          <ac:chgData name="Xuanbo" userId="52a29cb4-095e-4b88-8e5b-abe65ecae15b" providerId="ADAL" clId="{88EB2B24-EA14-49FE-933D-00CB9CCDC1BE}" dt="2023-02-01T04:07:35.190" v="649" actId="1076"/>
          <ac:picMkLst>
            <pc:docMk/>
            <pc:sldMk cId="734887308" sldId="274"/>
            <ac:picMk id="42" creationId="{AC35154F-9342-42E3-93D2-C3A34F0784A7}"/>
          </ac:picMkLst>
        </pc:picChg>
        <pc:picChg chg="mod">
          <ac:chgData name="Xuanbo" userId="52a29cb4-095e-4b88-8e5b-abe65ecae15b" providerId="ADAL" clId="{88EB2B24-EA14-49FE-933D-00CB9CCDC1BE}" dt="2023-02-01T04:10:29.598" v="691" actId="164"/>
          <ac:picMkLst>
            <pc:docMk/>
            <pc:sldMk cId="734887308" sldId="274"/>
            <ac:picMk id="58" creationId="{E80A7833-5175-4DDA-BBD8-A136387423EC}"/>
          </ac:picMkLst>
        </pc:picChg>
        <pc:picChg chg="mod">
          <ac:chgData name="Xuanbo" userId="52a29cb4-095e-4b88-8e5b-abe65ecae15b" providerId="ADAL" clId="{88EB2B24-EA14-49FE-933D-00CB9CCDC1BE}" dt="2023-02-01T04:10:29.598" v="691" actId="164"/>
          <ac:picMkLst>
            <pc:docMk/>
            <pc:sldMk cId="734887308" sldId="274"/>
            <ac:picMk id="59" creationId="{CE18FB17-D263-4FAA-AF1D-962858192E5B}"/>
          </ac:picMkLst>
        </pc:picChg>
        <pc:picChg chg="mod">
          <ac:chgData name="Xuanbo" userId="52a29cb4-095e-4b88-8e5b-abe65ecae15b" providerId="ADAL" clId="{88EB2B24-EA14-49FE-933D-00CB9CCDC1BE}" dt="2023-02-01T04:10:29.598" v="691" actId="164"/>
          <ac:picMkLst>
            <pc:docMk/>
            <pc:sldMk cId="734887308" sldId="274"/>
            <ac:picMk id="60" creationId="{5E43C06C-5EC6-4E2C-8953-98CBE3AA463F}"/>
          </ac:picMkLst>
        </pc:picChg>
        <pc:picChg chg="mod">
          <ac:chgData name="Xuanbo" userId="52a29cb4-095e-4b88-8e5b-abe65ecae15b" providerId="ADAL" clId="{88EB2B24-EA14-49FE-933D-00CB9CCDC1BE}" dt="2023-02-01T04:10:29.598" v="691" actId="164"/>
          <ac:picMkLst>
            <pc:docMk/>
            <pc:sldMk cId="734887308" sldId="274"/>
            <ac:picMk id="61" creationId="{FF05BF37-C51B-4D1F-B0CB-BF35CB638B04}"/>
          </ac:picMkLst>
        </pc:picChg>
        <pc:picChg chg="mod">
          <ac:chgData name="Xuanbo" userId="52a29cb4-095e-4b88-8e5b-abe65ecae15b" providerId="ADAL" clId="{88EB2B24-EA14-49FE-933D-00CB9CCDC1BE}" dt="2023-02-01T04:10:29.598" v="691" actId="164"/>
          <ac:picMkLst>
            <pc:docMk/>
            <pc:sldMk cId="734887308" sldId="274"/>
            <ac:picMk id="62" creationId="{32138B34-4B56-4C4E-B47C-703E3CCFF75C}"/>
          </ac:picMkLst>
        </pc:picChg>
        <pc:picChg chg="mod">
          <ac:chgData name="Xuanbo" userId="52a29cb4-095e-4b88-8e5b-abe65ecae15b" providerId="ADAL" clId="{88EB2B24-EA14-49FE-933D-00CB9CCDC1BE}" dt="2023-02-01T04:10:29.598" v="691" actId="164"/>
          <ac:picMkLst>
            <pc:docMk/>
            <pc:sldMk cId="734887308" sldId="274"/>
            <ac:picMk id="63" creationId="{538929D2-BC4C-45EE-A8B1-3D58F7C628B9}"/>
          </ac:picMkLst>
        </pc:picChg>
        <pc:picChg chg="mod">
          <ac:chgData name="Xuanbo" userId="52a29cb4-095e-4b88-8e5b-abe65ecae15b" providerId="ADAL" clId="{88EB2B24-EA14-49FE-933D-00CB9CCDC1BE}" dt="2023-02-01T04:10:29.598" v="691" actId="164"/>
          <ac:picMkLst>
            <pc:docMk/>
            <pc:sldMk cId="734887308" sldId="274"/>
            <ac:picMk id="64" creationId="{17B7D589-CF71-4DD0-BC92-F3A32576BA94}"/>
          </ac:picMkLst>
        </pc:picChg>
        <pc:picChg chg="mod">
          <ac:chgData name="Xuanbo" userId="52a29cb4-095e-4b88-8e5b-abe65ecae15b" providerId="ADAL" clId="{88EB2B24-EA14-49FE-933D-00CB9CCDC1BE}" dt="2023-02-01T04:10:29.598" v="691" actId="164"/>
          <ac:picMkLst>
            <pc:docMk/>
            <pc:sldMk cId="734887308" sldId="274"/>
            <ac:picMk id="65" creationId="{329912E5-8454-49B0-A69C-3FB593BF1BA4}"/>
          </ac:picMkLst>
        </pc:picChg>
      </pc:sldChg>
      <pc:sldChg chg="addSp delSp modSp mod">
        <pc:chgData name="Xuanbo" userId="52a29cb4-095e-4b88-8e5b-abe65ecae15b" providerId="ADAL" clId="{88EB2B24-EA14-49FE-933D-00CB9CCDC1BE}" dt="2023-02-01T04:10:39.992" v="696"/>
        <pc:sldMkLst>
          <pc:docMk/>
          <pc:sldMk cId="2521337418" sldId="275"/>
        </pc:sldMkLst>
        <pc:spChg chg="add mod">
          <ac:chgData name="Xuanbo" userId="52a29cb4-095e-4b88-8e5b-abe65ecae15b" providerId="ADAL" clId="{88EB2B24-EA14-49FE-933D-00CB9CCDC1BE}" dt="2023-02-01T03:10:29.926" v="47" actId="20577"/>
          <ac:spMkLst>
            <pc:docMk/>
            <pc:sldMk cId="2521337418" sldId="275"/>
            <ac:spMk id="15" creationId="{AE0F84E0-2C8F-46A6-A837-5F04D710B315}"/>
          </ac:spMkLst>
        </pc:spChg>
        <pc:spChg chg="del mod">
          <ac:chgData name="Xuanbo" userId="52a29cb4-095e-4b88-8e5b-abe65ecae15b" providerId="ADAL" clId="{88EB2B24-EA14-49FE-933D-00CB9CCDC1BE}" dt="2023-02-01T03:17:45.074" v="186" actId="21"/>
          <ac:spMkLst>
            <pc:docMk/>
            <pc:sldMk cId="2521337418" sldId="275"/>
            <ac:spMk id="19" creationId="{4F8A7D39-64DD-4697-9D48-7689B0CEF0D9}"/>
          </ac:spMkLst>
        </pc:spChg>
        <pc:spChg chg="del mod">
          <ac:chgData name="Xuanbo" userId="52a29cb4-095e-4b88-8e5b-abe65ecae15b" providerId="ADAL" clId="{88EB2B24-EA14-49FE-933D-00CB9CCDC1BE}" dt="2023-02-01T03:17:32.227" v="181" actId="21"/>
          <ac:spMkLst>
            <pc:docMk/>
            <pc:sldMk cId="2521337418" sldId="275"/>
            <ac:spMk id="21" creationId="{D481F25C-1FEA-4D22-85C1-DCA3DD48AFDC}"/>
          </ac:spMkLst>
        </pc:spChg>
        <pc:spChg chg="mod">
          <ac:chgData name="Xuanbo" userId="52a29cb4-095e-4b88-8e5b-abe65ecae15b" providerId="ADAL" clId="{88EB2B24-EA14-49FE-933D-00CB9CCDC1BE}" dt="2023-02-01T03:17:27.974" v="178"/>
          <ac:spMkLst>
            <pc:docMk/>
            <pc:sldMk cId="2521337418" sldId="275"/>
            <ac:spMk id="23" creationId="{CCDC453D-A0B3-432D-9041-F51D1B7ACB21}"/>
          </ac:spMkLst>
        </pc:spChg>
        <pc:spChg chg="add mod">
          <ac:chgData name="Xuanbo" userId="52a29cb4-095e-4b88-8e5b-abe65ecae15b" providerId="ADAL" clId="{88EB2B24-EA14-49FE-933D-00CB9CCDC1BE}" dt="2023-02-01T03:20:20.285" v="262" actId="1076"/>
          <ac:spMkLst>
            <pc:docMk/>
            <pc:sldMk cId="2521337418" sldId="275"/>
            <ac:spMk id="25" creationId="{971E23B1-9044-4B27-8D85-4FC081313677}"/>
          </ac:spMkLst>
        </pc:spChg>
        <pc:spChg chg="add mod">
          <ac:chgData name="Xuanbo" userId="52a29cb4-095e-4b88-8e5b-abe65ecae15b" providerId="ADAL" clId="{88EB2B24-EA14-49FE-933D-00CB9CCDC1BE}" dt="2023-02-01T03:20:20.285" v="262" actId="1076"/>
          <ac:spMkLst>
            <pc:docMk/>
            <pc:sldMk cId="2521337418" sldId="275"/>
            <ac:spMk id="26" creationId="{56071444-5EE6-44DA-A30A-9BEAB1F27970}"/>
          </ac:spMkLst>
        </pc:spChg>
        <pc:spChg chg="add mod">
          <ac:chgData name="Xuanbo" userId="52a29cb4-095e-4b88-8e5b-abe65ecae15b" providerId="ADAL" clId="{88EB2B24-EA14-49FE-933D-00CB9CCDC1BE}" dt="2023-02-01T03:20:20.285" v="262" actId="1076"/>
          <ac:spMkLst>
            <pc:docMk/>
            <pc:sldMk cId="2521337418" sldId="275"/>
            <ac:spMk id="27" creationId="{DADC9CF8-2FA0-41BF-BF2F-D801A0C633A3}"/>
          </ac:spMkLst>
        </pc:spChg>
        <pc:spChg chg="add mod">
          <ac:chgData name="Xuanbo" userId="52a29cb4-095e-4b88-8e5b-abe65ecae15b" providerId="ADAL" clId="{88EB2B24-EA14-49FE-933D-00CB9CCDC1BE}" dt="2023-02-01T03:20:20.285" v="262" actId="1076"/>
          <ac:spMkLst>
            <pc:docMk/>
            <pc:sldMk cId="2521337418" sldId="275"/>
            <ac:spMk id="28" creationId="{9E3FB55E-D68E-45CE-A63D-64AF83D0A3AC}"/>
          </ac:spMkLst>
        </pc:spChg>
        <pc:spChg chg="add mod">
          <ac:chgData name="Xuanbo" userId="52a29cb4-095e-4b88-8e5b-abe65ecae15b" providerId="ADAL" clId="{88EB2B24-EA14-49FE-933D-00CB9CCDC1BE}" dt="2023-02-01T03:20:20.285" v="262" actId="1076"/>
          <ac:spMkLst>
            <pc:docMk/>
            <pc:sldMk cId="2521337418" sldId="275"/>
            <ac:spMk id="29" creationId="{A0D9A0AC-E98F-4D13-A450-4B7B7E9FDAB4}"/>
          </ac:spMkLst>
        </pc:spChg>
        <pc:spChg chg="add mod">
          <ac:chgData name="Xuanbo" userId="52a29cb4-095e-4b88-8e5b-abe65ecae15b" providerId="ADAL" clId="{88EB2B24-EA14-49FE-933D-00CB9CCDC1BE}" dt="2023-02-01T03:20:20.285" v="262" actId="1076"/>
          <ac:spMkLst>
            <pc:docMk/>
            <pc:sldMk cId="2521337418" sldId="275"/>
            <ac:spMk id="30" creationId="{6D284D89-76FC-4CF3-80F7-118BD2DADDE7}"/>
          </ac:spMkLst>
        </pc:spChg>
        <pc:spChg chg="add mod topLvl">
          <ac:chgData name="Xuanbo" userId="52a29cb4-095e-4b88-8e5b-abe65ecae15b" providerId="ADAL" clId="{88EB2B24-EA14-49FE-933D-00CB9CCDC1BE}" dt="2023-02-01T03:25:38.329" v="293" actId="165"/>
          <ac:spMkLst>
            <pc:docMk/>
            <pc:sldMk cId="2521337418" sldId="275"/>
            <ac:spMk id="35" creationId="{56C5CDB1-9141-4220-BC97-D88EDD14EFD2}"/>
          </ac:spMkLst>
        </pc:spChg>
        <pc:spChg chg="add del mod">
          <ac:chgData name="Xuanbo" userId="52a29cb4-095e-4b88-8e5b-abe65ecae15b" providerId="ADAL" clId="{88EB2B24-EA14-49FE-933D-00CB9CCDC1BE}" dt="2023-02-01T03:24:28.718" v="279" actId="21"/>
          <ac:spMkLst>
            <pc:docMk/>
            <pc:sldMk cId="2521337418" sldId="275"/>
            <ac:spMk id="36" creationId="{60DB9062-D1C3-4376-A155-7749163FE916}"/>
          </ac:spMkLst>
        </pc:spChg>
        <pc:spChg chg="add mod topLvl">
          <ac:chgData name="Xuanbo" userId="52a29cb4-095e-4b88-8e5b-abe65ecae15b" providerId="ADAL" clId="{88EB2B24-EA14-49FE-933D-00CB9CCDC1BE}" dt="2023-02-01T03:25:38.329" v="293" actId="165"/>
          <ac:spMkLst>
            <pc:docMk/>
            <pc:sldMk cId="2521337418" sldId="275"/>
            <ac:spMk id="37" creationId="{67CEC2E0-F29E-4E7E-96E8-B40928461495}"/>
          </ac:spMkLst>
        </pc:spChg>
        <pc:spChg chg="add mod">
          <ac:chgData name="Xuanbo" userId="52a29cb4-095e-4b88-8e5b-abe65ecae15b" providerId="ADAL" clId="{88EB2B24-EA14-49FE-933D-00CB9CCDC1BE}" dt="2023-02-01T03:26:05.138" v="347" actId="1076"/>
          <ac:spMkLst>
            <pc:docMk/>
            <pc:sldMk cId="2521337418" sldId="275"/>
            <ac:spMk id="41" creationId="{247E26EC-5AE1-42C2-B7E3-92150AD87FF2}"/>
          </ac:spMkLst>
        </pc:spChg>
        <pc:spChg chg="add del mod">
          <ac:chgData name="Xuanbo" userId="52a29cb4-095e-4b88-8e5b-abe65ecae15b" providerId="ADAL" clId="{88EB2B24-EA14-49FE-933D-00CB9CCDC1BE}" dt="2023-02-01T04:10:39.992" v="696"/>
          <ac:spMkLst>
            <pc:docMk/>
            <pc:sldMk cId="2521337418" sldId="275"/>
            <ac:spMk id="56" creationId="{969403EE-15E2-4BDE-8D1B-81B24584B31C}"/>
          </ac:spMkLst>
        </pc:spChg>
        <pc:spChg chg="add del mod">
          <ac:chgData name="Xuanbo" userId="52a29cb4-095e-4b88-8e5b-abe65ecae15b" providerId="ADAL" clId="{88EB2B24-EA14-49FE-933D-00CB9CCDC1BE}" dt="2023-02-01T04:10:39.992" v="696"/>
          <ac:spMkLst>
            <pc:docMk/>
            <pc:sldMk cId="2521337418" sldId="275"/>
            <ac:spMk id="58" creationId="{00470E37-9789-40FD-A5AB-239331985E89}"/>
          </ac:spMkLst>
        </pc:spChg>
        <pc:spChg chg="add del mod">
          <ac:chgData name="Xuanbo" userId="52a29cb4-095e-4b88-8e5b-abe65ecae15b" providerId="ADAL" clId="{88EB2B24-EA14-49FE-933D-00CB9CCDC1BE}" dt="2023-02-01T04:10:39.992" v="696"/>
          <ac:spMkLst>
            <pc:docMk/>
            <pc:sldMk cId="2521337418" sldId="275"/>
            <ac:spMk id="59" creationId="{F51BC0AA-290F-4375-BA2E-3552105CC7D8}"/>
          </ac:spMkLst>
        </pc:spChg>
        <pc:spChg chg="add del mod">
          <ac:chgData name="Xuanbo" userId="52a29cb4-095e-4b88-8e5b-abe65ecae15b" providerId="ADAL" clId="{88EB2B24-EA14-49FE-933D-00CB9CCDC1BE}" dt="2023-02-01T04:10:39.992" v="696"/>
          <ac:spMkLst>
            <pc:docMk/>
            <pc:sldMk cId="2521337418" sldId="275"/>
            <ac:spMk id="60" creationId="{071A98AF-2231-4AD2-B726-38CF21854C5C}"/>
          </ac:spMkLst>
        </pc:spChg>
        <pc:spChg chg="add del mod">
          <ac:chgData name="Xuanbo" userId="52a29cb4-095e-4b88-8e5b-abe65ecae15b" providerId="ADAL" clId="{88EB2B24-EA14-49FE-933D-00CB9CCDC1BE}" dt="2023-02-01T04:10:39.992" v="696"/>
          <ac:spMkLst>
            <pc:docMk/>
            <pc:sldMk cId="2521337418" sldId="275"/>
            <ac:spMk id="61" creationId="{325E84FC-C7B2-4CC8-8F59-F2CA51658E87}"/>
          </ac:spMkLst>
        </pc:spChg>
        <pc:spChg chg="add del mod">
          <ac:chgData name="Xuanbo" userId="52a29cb4-095e-4b88-8e5b-abe65ecae15b" providerId="ADAL" clId="{88EB2B24-EA14-49FE-933D-00CB9CCDC1BE}" dt="2023-02-01T04:10:39.992" v="696"/>
          <ac:spMkLst>
            <pc:docMk/>
            <pc:sldMk cId="2521337418" sldId="275"/>
            <ac:spMk id="62" creationId="{276332BB-F9B2-4D6D-B847-B863FFAB88F5}"/>
          </ac:spMkLst>
        </pc:spChg>
        <pc:grpChg chg="add del mod">
          <ac:chgData name="Xuanbo" userId="52a29cb4-095e-4b88-8e5b-abe65ecae15b" providerId="ADAL" clId="{88EB2B24-EA14-49FE-933D-00CB9CCDC1BE}" dt="2023-02-01T03:25:38.329" v="293" actId="165"/>
          <ac:grpSpMkLst>
            <pc:docMk/>
            <pc:sldMk cId="2521337418" sldId="275"/>
            <ac:grpSpMk id="7" creationId="{7F1FED6E-2CCB-401B-8440-FB22FF6BAFAC}"/>
          </ac:grpSpMkLst>
        </pc:grpChg>
        <pc:grpChg chg="add del mod">
          <ac:chgData name="Xuanbo" userId="52a29cb4-095e-4b88-8e5b-abe65ecae15b" providerId="ADAL" clId="{88EB2B24-EA14-49FE-933D-00CB9CCDC1BE}" dt="2023-02-01T03:17:48.300" v="188" actId="21"/>
          <ac:grpSpMkLst>
            <pc:docMk/>
            <pc:sldMk cId="2521337418" sldId="275"/>
            <ac:grpSpMk id="16" creationId="{0F93AB2F-C54D-40E0-A11E-356292BBC01D}"/>
          </ac:grpSpMkLst>
        </pc:grpChg>
        <pc:grpChg chg="mod">
          <ac:chgData name="Xuanbo" userId="52a29cb4-095e-4b88-8e5b-abe65ecae15b" providerId="ADAL" clId="{88EB2B24-EA14-49FE-933D-00CB9CCDC1BE}" dt="2023-02-01T03:17:27.974" v="178"/>
          <ac:grpSpMkLst>
            <pc:docMk/>
            <pc:sldMk cId="2521337418" sldId="275"/>
            <ac:grpSpMk id="17" creationId="{D2252BCD-051E-4A21-B02C-3AE47BD2B3E2}"/>
          </ac:grpSpMkLst>
        </pc:grpChg>
        <pc:grpChg chg="del mod">
          <ac:chgData name="Xuanbo" userId="52a29cb4-095e-4b88-8e5b-abe65ecae15b" providerId="ADAL" clId="{88EB2B24-EA14-49FE-933D-00CB9CCDC1BE}" dt="2023-02-01T03:17:32.227" v="181" actId="21"/>
          <ac:grpSpMkLst>
            <pc:docMk/>
            <pc:sldMk cId="2521337418" sldId="275"/>
            <ac:grpSpMk id="18" creationId="{7568CD25-B6FA-4139-801A-DD24530F915D}"/>
          </ac:grpSpMkLst>
        </pc:grpChg>
        <pc:picChg chg="add mod topLvl">
          <ac:chgData name="Xuanbo" userId="52a29cb4-095e-4b88-8e5b-abe65ecae15b" providerId="ADAL" clId="{88EB2B24-EA14-49FE-933D-00CB9CCDC1BE}" dt="2023-02-01T03:25:38.329" v="293" actId="165"/>
          <ac:picMkLst>
            <pc:docMk/>
            <pc:sldMk cId="2521337418" sldId="275"/>
            <ac:picMk id="4" creationId="{05D5F716-5A42-47BC-B164-50DF4C577A3A}"/>
          </ac:picMkLst>
        </pc:picChg>
        <pc:picChg chg="add mod topLvl">
          <ac:chgData name="Xuanbo" userId="52a29cb4-095e-4b88-8e5b-abe65ecae15b" providerId="ADAL" clId="{88EB2B24-EA14-49FE-933D-00CB9CCDC1BE}" dt="2023-02-01T03:25:38.329" v="293" actId="165"/>
          <ac:picMkLst>
            <pc:docMk/>
            <pc:sldMk cId="2521337418" sldId="275"/>
            <ac:picMk id="6" creationId="{AB31F38D-4DC9-4332-A46D-74BDD78E4FFF}"/>
          </ac:picMkLst>
        </pc:picChg>
        <pc:picChg chg="add mod">
          <ac:chgData name="Xuanbo" userId="52a29cb4-095e-4b88-8e5b-abe65ecae15b" providerId="ADAL" clId="{88EB2B24-EA14-49FE-933D-00CB9CCDC1BE}" dt="2023-02-01T03:25:32.020" v="292" actId="1076"/>
          <ac:picMkLst>
            <pc:docMk/>
            <pc:sldMk cId="2521337418" sldId="275"/>
            <ac:picMk id="9" creationId="{1D187A9F-38A0-4D43-8A8F-358B1845CA5D}"/>
          </ac:picMkLst>
        </pc:picChg>
        <pc:picChg chg="mod">
          <ac:chgData name="Xuanbo" userId="52a29cb4-095e-4b88-8e5b-abe65ecae15b" providerId="ADAL" clId="{88EB2B24-EA14-49FE-933D-00CB9CCDC1BE}" dt="2023-02-01T03:17:27.974" v="178"/>
          <ac:picMkLst>
            <pc:docMk/>
            <pc:sldMk cId="2521337418" sldId="275"/>
            <ac:picMk id="22" creationId="{BB05823D-C494-42A8-A211-764D337867F3}"/>
          </ac:picMkLst>
        </pc:picChg>
        <pc:picChg chg="mod">
          <ac:chgData name="Xuanbo" userId="52a29cb4-095e-4b88-8e5b-abe65ecae15b" providerId="ADAL" clId="{88EB2B24-EA14-49FE-933D-00CB9CCDC1BE}" dt="2023-02-01T03:17:27.974" v="178"/>
          <ac:picMkLst>
            <pc:docMk/>
            <pc:sldMk cId="2521337418" sldId="275"/>
            <ac:picMk id="24" creationId="{436BA931-76D4-42A3-8016-A042A53108ED}"/>
          </ac:picMkLst>
        </pc:picChg>
        <pc:picChg chg="add del mod">
          <ac:chgData name="Xuanbo" userId="52a29cb4-095e-4b88-8e5b-abe65ecae15b" providerId="ADAL" clId="{88EB2B24-EA14-49FE-933D-00CB9CCDC1BE}" dt="2023-02-01T04:10:39.992" v="696"/>
          <ac:picMkLst>
            <pc:docMk/>
            <pc:sldMk cId="2521337418" sldId="275"/>
            <ac:picMk id="42" creationId="{93662FF1-A7FC-4E25-85E5-8F1C157F63F9}"/>
          </ac:picMkLst>
        </pc:picChg>
        <pc:picChg chg="add del mod">
          <ac:chgData name="Xuanbo" userId="52a29cb4-095e-4b88-8e5b-abe65ecae15b" providerId="ADAL" clId="{88EB2B24-EA14-49FE-933D-00CB9CCDC1BE}" dt="2023-02-01T04:10:39.992" v="696"/>
          <ac:picMkLst>
            <pc:docMk/>
            <pc:sldMk cId="2521337418" sldId="275"/>
            <ac:picMk id="43" creationId="{854E9BD8-ACBE-4333-99A8-07753F610F26}"/>
          </ac:picMkLst>
        </pc:picChg>
        <pc:picChg chg="add del mod">
          <ac:chgData name="Xuanbo" userId="52a29cb4-095e-4b88-8e5b-abe65ecae15b" providerId="ADAL" clId="{88EB2B24-EA14-49FE-933D-00CB9CCDC1BE}" dt="2023-02-01T04:10:39.992" v="696"/>
          <ac:picMkLst>
            <pc:docMk/>
            <pc:sldMk cId="2521337418" sldId="275"/>
            <ac:picMk id="44" creationId="{72565287-EF32-4B23-88CF-ECE09E9F2FFC}"/>
          </ac:picMkLst>
        </pc:picChg>
        <pc:picChg chg="add del mod">
          <ac:chgData name="Xuanbo" userId="52a29cb4-095e-4b88-8e5b-abe65ecae15b" providerId="ADAL" clId="{88EB2B24-EA14-49FE-933D-00CB9CCDC1BE}" dt="2023-02-01T04:10:39.992" v="696"/>
          <ac:picMkLst>
            <pc:docMk/>
            <pc:sldMk cId="2521337418" sldId="275"/>
            <ac:picMk id="45" creationId="{1A38D8BD-6C0A-484D-B381-852E9FCE7851}"/>
          </ac:picMkLst>
        </pc:picChg>
        <pc:picChg chg="add del mod">
          <ac:chgData name="Xuanbo" userId="52a29cb4-095e-4b88-8e5b-abe65ecae15b" providerId="ADAL" clId="{88EB2B24-EA14-49FE-933D-00CB9CCDC1BE}" dt="2023-02-01T04:10:39.992" v="696"/>
          <ac:picMkLst>
            <pc:docMk/>
            <pc:sldMk cId="2521337418" sldId="275"/>
            <ac:picMk id="46" creationId="{53844329-98A0-4222-A149-3D37CDB6CE0B}"/>
          </ac:picMkLst>
        </pc:picChg>
        <pc:picChg chg="add del mod">
          <ac:chgData name="Xuanbo" userId="52a29cb4-095e-4b88-8e5b-abe65ecae15b" providerId="ADAL" clId="{88EB2B24-EA14-49FE-933D-00CB9CCDC1BE}" dt="2023-02-01T04:10:39.992" v="696"/>
          <ac:picMkLst>
            <pc:docMk/>
            <pc:sldMk cId="2521337418" sldId="275"/>
            <ac:picMk id="47" creationId="{7C4CF031-FE03-4722-9856-B8E084AD24B5}"/>
          </ac:picMkLst>
        </pc:picChg>
        <pc:picChg chg="add del mod">
          <ac:chgData name="Xuanbo" userId="52a29cb4-095e-4b88-8e5b-abe65ecae15b" providerId="ADAL" clId="{88EB2B24-EA14-49FE-933D-00CB9CCDC1BE}" dt="2023-02-01T04:10:39.992" v="696"/>
          <ac:picMkLst>
            <pc:docMk/>
            <pc:sldMk cId="2521337418" sldId="275"/>
            <ac:picMk id="48" creationId="{FCBE4F9C-0769-466D-8233-3D406F943DDD}"/>
          </ac:picMkLst>
        </pc:picChg>
        <pc:picChg chg="add del mod">
          <ac:chgData name="Xuanbo" userId="52a29cb4-095e-4b88-8e5b-abe65ecae15b" providerId="ADAL" clId="{88EB2B24-EA14-49FE-933D-00CB9CCDC1BE}" dt="2023-02-01T04:10:39.992" v="696"/>
          <ac:picMkLst>
            <pc:docMk/>
            <pc:sldMk cId="2521337418" sldId="275"/>
            <ac:picMk id="49" creationId="{E37844B0-0F5B-4AA4-88C4-562A5695BD23}"/>
          </ac:picMkLst>
        </pc:picChg>
        <pc:picChg chg="add del mod">
          <ac:chgData name="Xuanbo" userId="52a29cb4-095e-4b88-8e5b-abe65ecae15b" providerId="ADAL" clId="{88EB2B24-EA14-49FE-933D-00CB9CCDC1BE}" dt="2023-02-01T04:10:39.992" v="696"/>
          <ac:picMkLst>
            <pc:docMk/>
            <pc:sldMk cId="2521337418" sldId="275"/>
            <ac:picMk id="50" creationId="{984F241C-9D03-4E31-B80F-DDDC701C44F4}"/>
          </ac:picMkLst>
        </pc:picChg>
        <pc:picChg chg="add del mod">
          <ac:chgData name="Xuanbo" userId="52a29cb4-095e-4b88-8e5b-abe65ecae15b" providerId="ADAL" clId="{88EB2B24-EA14-49FE-933D-00CB9CCDC1BE}" dt="2023-02-01T04:10:39.992" v="696"/>
          <ac:picMkLst>
            <pc:docMk/>
            <pc:sldMk cId="2521337418" sldId="275"/>
            <ac:picMk id="51" creationId="{D4BFB5C4-9B11-4BDA-A0B8-5816C5665B4B}"/>
          </ac:picMkLst>
        </pc:picChg>
        <pc:picChg chg="add del mod">
          <ac:chgData name="Xuanbo" userId="52a29cb4-095e-4b88-8e5b-abe65ecae15b" providerId="ADAL" clId="{88EB2B24-EA14-49FE-933D-00CB9CCDC1BE}" dt="2023-02-01T04:10:39.992" v="696"/>
          <ac:picMkLst>
            <pc:docMk/>
            <pc:sldMk cId="2521337418" sldId="275"/>
            <ac:picMk id="52" creationId="{5DEEAD2C-1833-4AFD-8C58-73045DD137DB}"/>
          </ac:picMkLst>
        </pc:picChg>
        <pc:picChg chg="mod">
          <ac:chgData name="Xuanbo" userId="52a29cb4-095e-4b88-8e5b-abe65ecae15b" providerId="ADAL" clId="{88EB2B24-EA14-49FE-933D-00CB9CCDC1BE}" dt="2023-02-01T03:20:20.285" v="262" actId="1076"/>
          <ac:picMkLst>
            <pc:docMk/>
            <pc:sldMk cId="2521337418" sldId="275"/>
            <ac:picMk id="53" creationId="{608532B0-F84B-4D65-B63A-352411D70E36}"/>
          </ac:picMkLst>
        </pc:picChg>
        <pc:picChg chg="add del mod">
          <ac:chgData name="Xuanbo" userId="52a29cb4-095e-4b88-8e5b-abe65ecae15b" providerId="ADAL" clId="{88EB2B24-EA14-49FE-933D-00CB9CCDC1BE}" dt="2023-02-01T04:10:39.992" v="696"/>
          <ac:picMkLst>
            <pc:docMk/>
            <pc:sldMk cId="2521337418" sldId="275"/>
            <ac:picMk id="54" creationId="{542305EE-AB57-4441-8A62-BEFC736C4ED8}"/>
          </ac:picMkLst>
        </pc:picChg>
        <pc:picChg chg="mod">
          <ac:chgData name="Xuanbo" userId="52a29cb4-095e-4b88-8e5b-abe65ecae15b" providerId="ADAL" clId="{88EB2B24-EA14-49FE-933D-00CB9CCDC1BE}" dt="2023-02-01T03:20:20.285" v="262" actId="1076"/>
          <ac:picMkLst>
            <pc:docMk/>
            <pc:sldMk cId="2521337418" sldId="275"/>
            <ac:picMk id="55" creationId="{5590D45E-DB7C-4931-AFE4-EECEEBEC22B2}"/>
          </ac:picMkLst>
        </pc:picChg>
        <pc:picChg chg="mod">
          <ac:chgData name="Xuanbo" userId="52a29cb4-095e-4b88-8e5b-abe65ecae15b" providerId="ADAL" clId="{88EB2B24-EA14-49FE-933D-00CB9CCDC1BE}" dt="2023-02-01T03:20:20.285" v="262" actId="1076"/>
          <ac:picMkLst>
            <pc:docMk/>
            <pc:sldMk cId="2521337418" sldId="275"/>
            <ac:picMk id="57" creationId="{44371F64-CA95-4554-926D-BC22F424B4A3}"/>
          </ac:picMkLst>
        </pc:picChg>
        <pc:picChg chg="mod">
          <ac:chgData name="Xuanbo" userId="52a29cb4-095e-4b88-8e5b-abe65ecae15b" providerId="ADAL" clId="{88EB2B24-EA14-49FE-933D-00CB9CCDC1BE}" dt="2023-02-01T03:20:20.285" v="262" actId="1076"/>
          <ac:picMkLst>
            <pc:docMk/>
            <pc:sldMk cId="2521337418" sldId="275"/>
            <ac:picMk id="67" creationId="{D21715D9-40DE-4F8A-A61B-19CAF4953964}"/>
          </ac:picMkLst>
        </pc:picChg>
        <pc:picChg chg="mod">
          <ac:chgData name="Xuanbo" userId="52a29cb4-095e-4b88-8e5b-abe65ecae15b" providerId="ADAL" clId="{88EB2B24-EA14-49FE-933D-00CB9CCDC1BE}" dt="2023-02-01T03:20:20.285" v="262" actId="1076"/>
          <ac:picMkLst>
            <pc:docMk/>
            <pc:sldMk cId="2521337418" sldId="275"/>
            <ac:picMk id="69" creationId="{04DCCEF7-C9D3-4D62-AEF6-84717376E2F2}"/>
          </ac:picMkLst>
        </pc:picChg>
        <pc:picChg chg="mod">
          <ac:chgData name="Xuanbo" userId="52a29cb4-095e-4b88-8e5b-abe65ecae15b" providerId="ADAL" clId="{88EB2B24-EA14-49FE-933D-00CB9CCDC1BE}" dt="2023-02-01T03:20:20.285" v="262" actId="1076"/>
          <ac:picMkLst>
            <pc:docMk/>
            <pc:sldMk cId="2521337418" sldId="275"/>
            <ac:picMk id="71" creationId="{6C0AD2EA-FF3C-46AB-9857-37ADF7CB3867}"/>
          </ac:picMkLst>
        </pc:picChg>
        <pc:picChg chg="mod">
          <ac:chgData name="Xuanbo" userId="52a29cb4-095e-4b88-8e5b-abe65ecae15b" providerId="ADAL" clId="{88EB2B24-EA14-49FE-933D-00CB9CCDC1BE}" dt="2023-02-01T03:20:20.285" v="262" actId="1076"/>
          <ac:picMkLst>
            <pc:docMk/>
            <pc:sldMk cId="2521337418" sldId="275"/>
            <ac:picMk id="73" creationId="{3446C487-8412-4BA8-8EB2-4B85CA09AC7B}"/>
          </ac:picMkLst>
        </pc:picChg>
        <pc:picChg chg="mod">
          <ac:chgData name="Xuanbo" userId="52a29cb4-095e-4b88-8e5b-abe65ecae15b" providerId="ADAL" clId="{88EB2B24-EA14-49FE-933D-00CB9CCDC1BE}" dt="2023-02-01T03:20:20.285" v="262" actId="1076"/>
          <ac:picMkLst>
            <pc:docMk/>
            <pc:sldMk cId="2521337418" sldId="275"/>
            <ac:picMk id="83" creationId="{8518D391-11CD-460B-8745-84FFB05191ED}"/>
          </ac:picMkLst>
        </pc:picChg>
        <pc:picChg chg="mod">
          <ac:chgData name="Xuanbo" userId="52a29cb4-095e-4b88-8e5b-abe65ecae15b" providerId="ADAL" clId="{88EB2B24-EA14-49FE-933D-00CB9CCDC1BE}" dt="2023-02-01T03:20:20.285" v="262" actId="1076"/>
          <ac:picMkLst>
            <pc:docMk/>
            <pc:sldMk cId="2521337418" sldId="275"/>
            <ac:picMk id="85" creationId="{BF641211-8676-4EC6-BD7A-CB614BC30956}"/>
          </ac:picMkLst>
        </pc:picChg>
        <pc:picChg chg="mod">
          <ac:chgData name="Xuanbo" userId="52a29cb4-095e-4b88-8e5b-abe65ecae15b" providerId="ADAL" clId="{88EB2B24-EA14-49FE-933D-00CB9CCDC1BE}" dt="2023-02-01T03:20:20.285" v="262" actId="1076"/>
          <ac:picMkLst>
            <pc:docMk/>
            <pc:sldMk cId="2521337418" sldId="275"/>
            <ac:picMk id="87" creationId="{19886300-F031-49B7-87B0-555987FF1A43}"/>
          </ac:picMkLst>
        </pc:picChg>
        <pc:picChg chg="mod">
          <ac:chgData name="Xuanbo" userId="52a29cb4-095e-4b88-8e5b-abe65ecae15b" providerId="ADAL" clId="{88EB2B24-EA14-49FE-933D-00CB9CCDC1BE}" dt="2023-02-01T03:20:20.285" v="262" actId="1076"/>
          <ac:picMkLst>
            <pc:docMk/>
            <pc:sldMk cId="2521337418" sldId="275"/>
            <ac:picMk id="89" creationId="{77C8D52C-9FF3-4587-8716-60A380E62036}"/>
          </ac:picMkLst>
        </pc:picChg>
        <pc:picChg chg="mod">
          <ac:chgData name="Xuanbo" userId="52a29cb4-095e-4b88-8e5b-abe65ecae15b" providerId="ADAL" clId="{88EB2B24-EA14-49FE-933D-00CB9CCDC1BE}" dt="2023-02-01T03:20:20.285" v="262" actId="1076"/>
          <ac:picMkLst>
            <pc:docMk/>
            <pc:sldMk cId="2521337418" sldId="275"/>
            <ac:picMk id="90" creationId="{49D36C54-57F0-46D4-B0FA-9EA97FC37E55}"/>
          </ac:picMkLst>
        </pc:picChg>
        <pc:cxnChg chg="mod">
          <ac:chgData name="Xuanbo" userId="52a29cb4-095e-4b88-8e5b-abe65ecae15b" providerId="ADAL" clId="{88EB2B24-EA14-49FE-933D-00CB9CCDC1BE}" dt="2023-02-01T03:17:27.974" v="178"/>
          <ac:cxnSpMkLst>
            <pc:docMk/>
            <pc:sldMk cId="2521337418" sldId="275"/>
            <ac:cxnSpMk id="20" creationId="{E7A64F38-126B-4BA9-A66B-E01EF9841935}"/>
          </ac:cxnSpMkLst>
        </pc:cxnChg>
      </pc:sldChg>
      <pc:sldChg chg="addSp delSp modSp new del mod">
        <pc:chgData name="Xuanbo" userId="52a29cb4-095e-4b88-8e5b-abe65ecae15b" providerId="ADAL" clId="{88EB2B24-EA14-49FE-933D-00CB9CCDC1BE}" dt="2023-02-01T04:13:02.717" v="728" actId="2696"/>
        <pc:sldMkLst>
          <pc:docMk/>
          <pc:sldMk cId="828361730" sldId="276"/>
        </pc:sldMkLst>
        <pc:spChg chg="del">
          <ac:chgData name="Xuanbo" userId="52a29cb4-095e-4b88-8e5b-abe65ecae15b" providerId="ADAL" clId="{88EB2B24-EA14-49FE-933D-00CB9CCDC1BE}" dt="2023-02-01T03:07:06.168" v="6" actId="478"/>
          <ac:spMkLst>
            <pc:docMk/>
            <pc:sldMk cId="828361730" sldId="276"/>
            <ac:spMk id="2" creationId="{71D0B669-FBB1-486B-B18C-5AE67FA776A1}"/>
          </ac:spMkLst>
        </pc:spChg>
        <pc:spChg chg="del">
          <ac:chgData name="Xuanbo" userId="52a29cb4-095e-4b88-8e5b-abe65ecae15b" providerId="ADAL" clId="{88EB2B24-EA14-49FE-933D-00CB9CCDC1BE}" dt="2023-02-01T03:07:06.168" v="6" actId="478"/>
          <ac:spMkLst>
            <pc:docMk/>
            <pc:sldMk cId="828361730" sldId="276"/>
            <ac:spMk id="3" creationId="{7E13A9AE-7EDB-40FF-BCD8-4D9CF951D1EB}"/>
          </ac:spMkLst>
        </pc:spChg>
        <pc:spChg chg="add del">
          <ac:chgData name="Xuanbo" userId="52a29cb4-095e-4b88-8e5b-abe65ecae15b" providerId="ADAL" clId="{88EB2B24-EA14-49FE-933D-00CB9CCDC1BE}" dt="2023-02-01T03:07:06.168" v="6" actId="478"/>
          <ac:spMkLst>
            <pc:docMk/>
            <pc:sldMk cId="828361730" sldId="276"/>
            <ac:spMk id="5" creationId="{60B2E761-6683-4E01-A12B-8F191110EE74}"/>
          </ac:spMkLst>
        </pc:spChg>
        <pc:spChg chg="add del">
          <ac:chgData name="Xuanbo" userId="52a29cb4-095e-4b88-8e5b-abe65ecae15b" providerId="ADAL" clId="{88EB2B24-EA14-49FE-933D-00CB9CCDC1BE}" dt="2023-02-01T03:07:05.358" v="5"/>
          <ac:spMkLst>
            <pc:docMk/>
            <pc:sldMk cId="828361730" sldId="276"/>
            <ac:spMk id="7" creationId="{529E171E-237F-4AFE-83E0-9F78261E3355}"/>
          </ac:spMkLst>
        </pc:spChg>
        <pc:spChg chg="add mod">
          <ac:chgData name="Xuanbo" userId="52a29cb4-095e-4b88-8e5b-abe65ecae15b" providerId="ADAL" clId="{88EB2B24-EA14-49FE-933D-00CB9CCDC1BE}" dt="2023-02-01T04:09:11.912" v="690" actId="20577"/>
          <ac:spMkLst>
            <pc:docMk/>
            <pc:sldMk cId="828361730" sldId="276"/>
            <ac:spMk id="13" creationId="{89B6C010-4C63-434D-BC34-4B281E4C7CD5}"/>
          </ac:spMkLst>
        </pc:spChg>
        <pc:grpChg chg="add mod">
          <ac:chgData name="Xuanbo" userId="52a29cb4-095e-4b88-8e5b-abe65ecae15b" providerId="ADAL" clId="{88EB2B24-EA14-49FE-933D-00CB9CCDC1BE}" dt="2023-02-01T03:08:11.070" v="26" actId="1076"/>
          <ac:grpSpMkLst>
            <pc:docMk/>
            <pc:sldMk cId="828361730" sldId="276"/>
            <ac:grpSpMk id="12" creationId="{B55A0DA3-BE76-4292-9F75-6A088D6F5377}"/>
          </ac:grpSpMkLst>
        </pc:grpChg>
        <pc:picChg chg="add mod modCrop">
          <ac:chgData name="Xuanbo" userId="52a29cb4-095e-4b88-8e5b-abe65ecae15b" providerId="ADAL" clId="{88EB2B24-EA14-49FE-933D-00CB9CCDC1BE}" dt="2023-02-01T03:08:09.466" v="25" actId="164"/>
          <ac:picMkLst>
            <pc:docMk/>
            <pc:sldMk cId="828361730" sldId="276"/>
            <ac:picMk id="9" creationId="{5A6D06B1-F828-4CC8-A229-44AE0CC1F6E5}"/>
          </ac:picMkLst>
        </pc:picChg>
        <pc:picChg chg="add mod">
          <ac:chgData name="Xuanbo" userId="52a29cb4-095e-4b88-8e5b-abe65ecae15b" providerId="ADAL" clId="{88EB2B24-EA14-49FE-933D-00CB9CCDC1BE}" dt="2023-02-01T03:08:09.466" v="25" actId="164"/>
          <ac:picMkLst>
            <pc:docMk/>
            <pc:sldMk cId="828361730" sldId="276"/>
            <ac:picMk id="11" creationId="{7BF2F889-7612-46CE-AB37-FA2C1CF8FC25}"/>
          </ac:picMkLst>
        </pc:picChg>
      </pc:sldChg>
      <pc:sldChg chg="new del">
        <pc:chgData name="Xuanbo" userId="52a29cb4-095e-4b88-8e5b-abe65ecae15b" providerId="ADAL" clId="{88EB2B24-EA14-49FE-933D-00CB9CCDC1BE}" dt="2023-02-01T04:14:38.765" v="782" actId="2696"/>
        <pc:sldMkLst>
          <pc:docMk/>
          <pc:sldMk cId="1732553871" sldId="276"/>
        </pc:sldMkLst>
      </pc:sldChg>
      <pc:sldChg chg="addSp delSp modSp add mod">
        <pc:chgData name="Xuanbo" userId="52a29cb4-095e-4b88-8e5b-abe65ecae15b" providerId="ADAL" clId="{88EB2B24-EA14-49FE-933D-00CB9CCDC1BE}" dt="2023-02-01T04:24:30.692" v="1538" actId="14100"/>
        <pc:sldMkLst>
          <pc:docMk/>
          <pc:sldMk cId="2405039341" sldId="277"/>
        </pc:sldMkLst>
        <pc:spChg chg="mod">
          <ac:chgData name="Xuanbo" userId="52a29cb4-095e-4b88-8e5b-abe65ecae15b" providerId="ADAL" clId="{88EB2B24-EA14-49FE-933D-00CB9CCDC1BE}" dt="2023-02-01T04:13:23.872" v="757" actId="20577"/>
          <ac:spMkLst>
            <pc:docMk/>
            <pc:sldMk cId="2405039341" sldId="277"/>
            <ac:spMk id="13" creationId="{89B6C010-4C63-434D-BC34-4B281E4C7CD5}"/>
          </ac:spMkLst>
        </pc:spChg>
        <pc:spChg chg="add mod">
          <ac:chgData name="Xuanbo" userId="52a29cb4-095e-4b88-8e5b-abe65ecae15b" providerId="ADAL" clId="{88EB2B24-EA14-49FE-933D-00CB9CCDC1BE}" dt="2023-02-01T04:24:30.692" v="1538" actId="14100"/>
          <ac:spMkLst>
            <pc:docMk/>
            <pc:sldMk cId="2405039341" sldId="277"/>
            <ac:spMk id="14" creationId="{6BFFE0F9-4EBB-44A5-B312-E536E8241663}"/>
          </ac:spMkLst>
        </pc:spChg>
        <pc:spChg chg="add mod">
          <ac:chgData name="Xuanbo" userId="52a29cb4-095e-4b88-8e5b-abe65ecae15b" providerId="ADAL" clId="{88EB2B24-EA14-49FE-933D-00CB9CCDC1BE}" dt="2023-02-01T04:23:09.565" v="1465" actId="1076"/>
          <ac:spMkLst>
            <pc:docMk/>
            <pc:sldMk cId="2405039341" sldId="277"/>
            <ac:spMk id="15" creationId="{E6B75EF2-1F17-45A2-AFB8-31B4C6643A52}"/>
          </ac:spMkLst>
        </pc:spChg>
        <pc:spChg chg="add mod">
          <ac:chgData name="Xuanbo" userId="52a29cb4-095e-4b88-8e5b-abe65ecae15b" providerId="ADAL" clId="{88EB2B24-EA14-49FE-933D-00CB9CCDC1BE}" dt="2023-02-01T04:23:52.447" v="1530"/>
          <ac:spMkLst>
            <pc:docMk/>
            <pc:sldMk cId="2405039341" sldId="277"/>
            <ac:spMk id="16" creationId="{36C83EC2-3375-4C00-AF68-4C09D9EEAB20}"/>
          </ac:spMkLst>
        </pc:spChg>
        <pc:spChg chg="add mod">
          <ac:chgData name="Xuanbo" userId="52a29cb4-095e-4b88-8e5b-abe65ecae15b" providerId="ADAL" clId="{88EB2B24-EA14-49FE-933D-00CB9CCDC1BE}" dt="2023-02-01T04:24:05.207" v="1533"/>
          <ac:spMkLst>
            <pc:docMk/>
            <pc:sldMk cId="2405039341" sldId="277"/>
            <ac:spMk id="17" creationId="{CA77C01F-E8EC-496A-8A64-B524F6FCCBE7}"/>
          </ac:spMkLst>
        </pc:spChg>
        <pc:spChg chg="add mod">
          <ac:chgData name="Xuanbo" userId="52a29cb4-095e-4b88-8e5b-abe65ecae15b" providerId="ADAL" clId="{88EB2B24-EA14-49FE-933D-00CB9CCDC1BE}" dt="2023-02-01T04:24:14.859" v="1536"/>
          <ac:spMkLst>
            <pc:docMk/>
            <pc:sldMk cId="2405039341" sldId="277"/>
            <ac:spMk id="18" creationId="{588B5B96-AA76-4F3D-898A-53C4F08A4BEE}"/>
          </ac:spMkLst>
        </pc:spChg>
        <pc:grpChg chg="add del">
          <ac:chgData name="Xuanbo" userId="52a29cb4-095e-4b88-8e5b-abe65ecae15b" providerId="ADAL" clId="{88EB2B24-EA14-49FE-933D-00CB9CCDC1BE}" dt="2023-02-01T04:13:54.915" v="772" actId="21"/>
          <ac:grpSpMkLst>
            <pc:docMk/>
            <pc:sldMk cId="2405039341" sldId="277"/>
            <ac:grpSpMk id="12" creationId="{B55A0DA3-BE76-4292-9F75-6A088D6F5377}"/>
          </ac:grpSpMkLst>
        </pc:grpChg>
        <pc:picChg chg="add mod">
          <ac:chgData name="Xuanbo" userId="52a29cb4-095e-4b88-8e5b-abe65ecae15b" providerId="ADAL" clId="{88EB2B24-EA14-49FE-933D-00CB9CCDC1BE}" dt="2023-02-01T04:14:34.497" v="780" actId="1076"/>
          <ac:picMkLst>
            <pc:docMk/>
            <pc:sldMk cId="2405039341" sldId="277"/>
            <ac:picMk id="3" creationId="{EF7CA43C-1385-4B38-8522-E3BB86A493BD}"/>
          </ac:picMkLst>
        </pc:picChg>
        <pc:picChg chg="add mod">
          <ac:chgData name="Xuanbo" userId="52a29cb4-095e-4b88-8e5b-abe65ecae15b" providerId="ADAL" clId="{88EB2B24-EA14-49FE-933D-00CB9CCDC1BE}" dt="2023-02-01T04:14:36.315" v="781" actId="1076"/>
          <ac:picMkLst>
            <pc:docMk/>
            <pc:sldMk cId="2405039341" sldId="277"/>
            <ac:picMk id="5" creationId="{6EA55860-B155-4A70-8F86-69102195306C}"/>
          </ac:picMkLst>
        </pc:picChg>
        <pc:picChg chg="add del mod topLvl">
          <ac:chgData name="Xuanbo" userId="52a29cb4-095e-4b88-8e5b-abe65ecae15b" providerId="ADAL" clId="{88EB2B24-EA14-49FE-933D-00CB9CCDC1BE}" dt="2023-02-01T04:13:50.895" v="769" actId="21"/>
          <ac:picMkLst>
            <pc:docMk/>
            <pc:sldMk cId="2405039341" sldId="277"/>
            <ac:picMk id="9" creationId="{5A6D06B1-F828-4CC8-A229-44AE0CC1F6E5}"/>
          </ac:picMkLst>
        </pc:picChg>
        <pc:picChg chg="add del mod topLvl">
          <ac:chgData name="Xuanbo" userId="52a29cb4-095e-4b88-8e5b-abe65ecae15b" providerId="ADAL" clId="{88EB2B24-EA14-49FE-933D-00CB9CCDC1BE}" dt="2023-02-01T04:13:50.895" v="769" actId="21"/>
          <ac:picMkLst>
            <pc:docMk/>
            <pc:sldMk cId="2405039341" sldId="277"/>
            <ac:picMk id="11" creationId="{7BF2F889-7612-46CE-AB37-FA2C1CF8FC25}"/>
          </ac:picMkLst>
        </pc:picChg>
      </pc:sldChg>
      <pc:sldChg chg="addSp delSp modSp new mod">
        <pc:chgData name="Xuanbo" userId="52a29cb4-095e-4b88-8e5b-abe65ecae15b" providerId="ADAL" clId="{88EB2B24-EA14-49FE-933D-00CB9CCDC1BE}" dt="2023-02-01T04:46:27.120" v="3179" actId="20577"/>
        <pc:sldMkLst>
          <pc:docMk/>
          <pc:sldMk cId="2579405120" sldId="278"/>
        </pc:sldMkLst>
        <pc:spChg chg="del">
          <ac:chgData name="Xuanbo" userId="52a29cb4-095e-4b88-8e5b-abe65ecae15b" providerId="ADAL" clId="{88EB2B24-EA14-49FE-933D-00CB9CCDC1BE}" dt="2023-02-01T04:25:10.849" v="1541" actId="21"/>
          <ac:spMkLst>
            <pc:docMk/>
            <pc:sldMk cId="2579405120" sldId="278"/>
            <ac:spMk id="2" creationId="{C127FF37-2374-4A4C-A918-694799B41A4D}"/>
          </ac:spMkLst>
        </pc:spChg>
        <pc:spChg chg="del">
          <ac:chgData name="Xuanbo" userId="52a29cb4-095e-4b88-8e5b-abe65ecae15b" providerId="ADAL" clId="{88EB2B24-EA14-49FE-933D-00CB9CCDC1BE}" dt="2023-02-01T04:25:10.849" v="1541" actId="21"/>
          <ac:spMkLst>
            <pc:docMk/>
            <pc:sldMk cId="2579405120" sldId="278"/>
            <ac:spMk id="3" creationId="{6B26E6CD-B234-4FAF-B46B-75B5AA61E5FB}"/>
          </ac:spMkLst>
        </pc:spChg>
        <pc:spChg chg="add del mod">
          <ac:chgData name="Xuanbo" userId="52a29cb4-095e-4b88-8e5b-abe65ecae15b" providerId="ADAL" clId="{88EB2B24-EA14-49FE-933D-00CB9CCDC1BE}" dt="2023-02-01T04:25:22.656" v="1544" actId="478"/>
          <ac:spMkLst>
            <pc:docMk/>
            <pc:sldMk cId="2579405120" sldId="278"/>
            <ac:spMk id="4" creationId="{1964A609-840B-4C76-B63F-4A58B3AB70E0}"/>
          </ac:spMkLst>
        </pc:spChg>
        <pc:spChg chg="add mod">
          <ac:chgData name="Xuanbo" userId="52a29cb4-095e-4b88-8e5b-abe65ecae15b" providerId="ADAL" clId="{88EB2B24-EA14-49FE-933D-00CB9CCDC1BE}" dt="2023-02-01T04:25:55.465" v="1563" actId="313"/>
          <ac:spMkLst>
            <pc:docMk/>
            <pc:sldMk cId="2579405120" sldId="278"/>
            <ac:spMk id="5" creationId="{BBDE0A80-E695-49D3-9194-DDEFBE88EA21}"/>
          </ac:spMkLst>
        </pc:spChg>
        <pc:spChg chg="add del mod">
          <ac:chgData name="Xuanbo" userId="52a29cb4-095e-4b88-8e5b-abe65ecae15b" providerId="ADAL" clId="{88EB2B24-EA14-49FE-933D-00CB9CCDC1BE}" dt="2023-02-01T04:25:48.920" v="1560" actId="21"/>
          <ac:spMkLst>
            <pc:docMk/>
            <pc:sldMk cId="2579405120" sldId="278"/>
            <ac:spMk id="6" creationId="{03F15FB6-990A-42A9-A0FD-B664EE035399}"/>
          </ac:spMkLst>
        </pc:spChg>
        <pc:spChg chg="add mod">
          <ac:chgData name="Xuanbo" userId="52a29cb4-095e-4b88-8e5b-abe65ecae15b" providerId="ADAL" clId="{88EB2B24-EA14-49FE-933D-00CB9CCDC1BE}" dt="2023-02-01T04:46:27.120" v="3179" actId="20577"/>
          <ac:spMkLst>
            <pc:docMk/>
            <pc:sldMk cId="2579405120" sldId="278"/>
            <ac:spMk id="10" creationId="{D756342A-43F3-4142-A0AD-A65E1882C576}"/>
          </ac:spMkLst>
        </pc:spChg>
        <pc:spChg chg="add mod">
          <ac:chgData name="Xuanbo" userId="52a29cb4-095e-4b88-8e5b-abe65ecae15b" providerId="ADAL" clId="{88EB2B24-EA14-49FE-933D-00CB9CCDC1BE}" dt="2023-02-01T04:26:06.611" v="1565"/>
          <ac:spMkLst>
            <pc:docMk/>
            <pc:sldMk cId="2579405120" sldId="278"/>
            <ac:spMk id="11" creationId="{1F538E00-F993-4D17-A49A-0990AC39C5DC}"/>
          </ac:spMkLst>
        </pc:spChg>
        <pc:spChg chg="add mod">
          <ac:chgData name="Xuanbo" userId="52a29cb4-095e-4b88-8e5b-abe65ecae15b" providerId="ADAL" clId="{88EB2B24-EA14-49FE-933D-00CB9CCDC1BE}" dt="2023-02-01T04:26:06.611" v="1565"/>
          <ac:spMkLst>
            <pc:docMk/>
            <pc:sldMk cId="2579405120" sldId="278"/>
            <ac:spMk id="12" creationId="{0DAD51F0-1BFE-4660-88F5-CD9E0DD4822C}"/>
          </ac:spMkLst>
        </pc:spChg>
        <pc:spChg chg="add mod">
          <ac:chgData name="Xuanbo" userId="52a29cb4-095e-4b88-8e5b-abe65ecae15b" providerId="ADAL" clId="{88EB2B24-EA14-49FE-933D-00CB9CCDC1BE}" dt="2023-02-01T04:26:06.611" v="1565"/>
          <ac:spMkLst>
            <pc:docMk/>
            <pc:sldMk cId="2579405120" sldId="278"/>
            <ac:spMk id="13" creationId="{B83708DE-2380-424B-8D0E-11FDCD07928A}"/>
          </ac:spMkLst>
        </pc:spChg>
        <pc:picChg chg="add mod">
          <ac:chgData name="Xuanbo" userId="52a29cb4-095e-4b88-8e5b-abe65ecae15b" providerId="ADAL" clId="{88EB2B24-EA14-49FE-933D-00CB9CCDC1BE}" dt="2023-02-01T04:25:47.222" v="1559"/>
          <ac:picMkLst>
            <pc:docMk/>
            <pc:sldMk cId="2579405120" sldId="278"/>
            <ac:picMk id="7" creationId="{2115F4DC-02BA-4A06-B02B-570B103EE5CB}"/>
          </ac:picMkLst>
        </pc:picChg>
        <pc:picChg chg="add mod">
          <ac:chgData name="Xuanbo" userId="52a29cb4-095e-4b88-8e5b-abe65ecae15b" providerId="ADAL" clId="{88EB2B24-EA14-49FE-933D-00CB9CCDC1BE}" dt="2023-02-01T04:25:47.222" v="1559"/>
          <ac:picMkLst>
            <pc:docMk/>
            <pc:sldMk cId="2579405120" sldId="278"/>
            <ac:picMk id="8" creationId="{8588EB5A-5C0C-4E5C-864F-FEE278FCE86A}"/>
          </ac:picMkLst>
        </pc:picChg>
        <pc:picChg chg="add del mod">
          <ac:chgData name="Xuanbo" userId="52a29cb4-095e-4b88-8e5b-abe65ecae15b" providerId="ADAL" clId="{88EB2B24-EA14-49FE-933D-00CB9CCDC1BE}" dt="2023-02-01T04:37:29.656" v="2288" actId="478"/>
          <ac:picMkLst>
            <pc:docMk/>
            <pc:sldMk cId="2579405120" sldId="278"/>
            <ac:picMk id="9" creationId="{BD88F6B9-3BCF-4D46-8BB0-5D937E6CD871}"/>
          </ac:picMkLst>
        </pc:picChg>
        <pc:picChg chg="add del mod">
          <ac:chgData name="Xuanbo" userId="52a29cb4-095e-4b88-8e5b-abe65ecae15b" providerId="ADAL" clId="{88EB2B24-EA14-49FE-933D-00CB9CCDC1BE}" dt="2023-02-01T04:37:28.560" v="2287" actId="21"/>
          <ac:picMkLst>
            <pc:docMk/>
            <pc:sldMk cId="2579405120" sldId="278"/>
            <ac:picMk id="15" creationId="{23CEB56C-171C-4730-A609-93B121A1FE4E}"/>
          </ac:picMkLst>
        </pc:picChg>
        <pc:picChg chg="add del mod">
          <ac:chgData name="Xuanbo" userId="52a29cb4-095e-4b88-8e5b-abe65ecae15b" providerId="ADAL" clId="{88EB2B24-EA14-49FE-933D-00CB9CCDC1BE}" dt="2023-02-01T04:37:45.004" v="2290" actId="478"/>
          <ac:picMkLst>
            <pc:docMk/>
            <pc:sldMk cId="2579405120" sldId="278"/>
            <ac:picMk id="16" creationId="{1C57742C-6714-4531-95FF-13876F70EE66}"/>
          </ac:picMkLst>
        </pc:picChg>
        <pc:picChg chg="add mod">
          <ac:chgData name="Xuanbo" userId="52a29cb4-095e-4b88-8e5b-abe65ecae15b" providerId="ADAL" clId="{88EB2B24-EA14-49FE-933D-00CB9CCDC1BE}" dt="2023-02-01T04:37:45.261" v="2291"/>
          <ac:picMkLst>
            <pc:docMk/>
            <pc:sldMk cId="2579405120" sldId="278"/>
            <ac:picMk id="17" creationId="{8AC61774-0CAA-4566-B346-2A476345636B}"/>
          </ac:picMkLst>
        </pc:picChg>
        <pc:cxnChg chg="add mod">
          <ac:chgData name="Xuanbo" userId="52a29cb4-095e-4b88-8e5b-abe65ecae15b" providerId="ADAL" clId="{88EB2B24-EA14-49FE-933D-00CB9CCDC1BE}" dt="2023-02-01T04:26:13.276" v="1567" actId="1076"/>
          <ac:cxnSpMkLst>
            <pc:docMk/>
            <pc:sldMk cId="2579405120" sldId="278"/>
            <ac:cxnSpMk id="14" creationId="{2EA6087A-C5B9-4149-BC8C-BB83C6B59BFB}"/>
          </ac:cxnSpMkLst>
        </pc:cxnChg>
      </pc:sldChg>
    </pc:docChg>
  </pc:docChgLst>
  <pc:docChgLst>
    <pc:chgData name="Miao, Xuanbo" userId="52a29cb4-095e-4b88-8e5b-abe65ecae15b" providerId="ADAL" clId="{8113D61B-746A-4E5D-AD9B-46C672B12936}"/>
    <pc:docChg chg="undo custSel addSld delSld modSld sldOrd">
      <pc:chgData name="Miao, Xuanbo" userId="52a29cb4-095e-4b88-8e5b-abe65ecae15b" providerId="ADAL" clId="{8113D61B-746A-4E5D-AD9B-46C672B12936}" dt="2023-02-01T23:45:57.544" v="349"/>
      <pc:docMkLst>
        <pc:docMk/>
      </pc:docMkLst>
      <pc:sldChg chg="addSp delSp modSp mod">
        <pc:chgData name="Miao, Xuanbo" userId="52a29cb4-095e-4b88-8e5b-abe65ecae15b" providerId="ADAL" clId="{8113D61B-746A-4E5D-AD9B-46C672B12936}" dt="2023-02-01T23:45:29.885" v="346" actId="20577"/>
        <pc:sldMkLst>
          <pc:docMk/>
          <pc:sldMk cId="552668685" sldId="257"/>
        </pc:sldMkLst>
        <pc:spChg chg="mod">
          <ac:chgData name="Miao, Xuanbo" userId="52a29cb4-095e-4b88-8e5b-abe65ecae15b" providerId="ADAL" clId="{8113D61B-746A-4E5D-AD9B-46C672B12936}" dt="2023-02-01T23:45:29.885" v="346" actId="20577"/>
          <ac:spMkLst>
            <pc:docMk/>
            <pc:sldMk cId="552668685" sldId="257"/>
            <ac:spMk id="3" creationId="{20325110-61F9-C684-2DCD-06D38968443F}"/>
          </ac:spMkLst>
        </pc:spChg>
        <pc:spChg chg="mod">
          <ac:chgData name="Miao, Xuanbo" userId="52a29cb4-095e-4b88-8e5b-abe65ecae15b" providerId="ADAL" clId="{8113D61B-746A-4E5D-AD9B-46C672B12936}" dt="2023-01-31T22:25:26.252" v="7"/>
          <ac:spMkLst>
            <pc:docMk/>
            <pc:sldMk cId="552668685" sldId="257"/>
            <ac:spMk id="7" creationId="{8A8512DB-3D28-7985-AF73-D35B05BD1D43}"/>
          </ac:spMkLst>
        </pc:spChg>
        <pc:spChg chg="mod">
          <ac:chgData name="Miao, Xuanbo" userId="52a29cb4-095e-4b88-8e5b-abe65ecae15b" providerId="ADAL" clId="{8113D61B-746A-4E5D-AD9B-46C672B12936}" dt="2023-01-31T22:25:30.372" v="10" actId="20577"/>
          <ac:spMkLst>
            <pc:docMk/>
            <pc:sldMk cId="552668685" sldId="257"/>
            <ac:spMk id="9" creationId="{4536A1E2-19E5-85F2-60D0-8CF11F284471}"/>
          </ac:spMkLst>
        </pc:spChg>
        <pc:spChg chg="mod">
          <ac:chgData name="Miao, Xuanbo" userId="52a29cb4-095e-4b88-8e5b-abe65ecae15b" providerId="ADAL" clId="{8113D61B-746A-4E5D-AD9B-46C672B12936}" dt="2023-01-31T22:25:27.670" v="8"/>
          <ac:spMkLst>
            <pc:docMk/>
            <pc:sldMk cId="552668685" sldId="257"/>
            <ac:spMk id="11" creationId="{8870D315-40E3-0EC2-6D56-E03037F01BA6}"/>
          </ac:spMkLst>
        </pc:spChg>
        <pc:grpChg chg="mod">
          <ac:chgData name="Miao, Xuanbo" userId="52a29cb4-095e-4b88-8e5b-abe65ecae15b" providerId="ADAL" clId="{8113D61B-746A-4E5D-AD9B-46C672B12936}" dt="2023-01-31T22:25:26.252" v="7"/>
          <ac:grpSpMkLst>
            <pc:docMk/>
            <pc:sldMk cId="552668685" sldId="257"/>
            <ac:grpSpMk id="2" creationId="{89DA59E5-C499-C8AA-1580-49E9A24F5B35}"/>
          </ac:grpSpMkLst>
        </pc:grpChg>
        <pc:grpChg chg="del mod">
          <ac:chgData name="Miao, Xuanbo" userId="52a29cb4-095e-4b88-8e5b-abe65ecae15b" providerId="ADAL" clId="{8113D61B-746A-4E5D-AD9B-46C672B12936}" dt="2023-01-31T22:25:59.657" v="12" actId="21"/>
          <ac:grpSpMkLst>
            <pc:docMk/>
            <pc:sldMk cId="552668685" sldId="257"/>
            <ac:grpSpMk id="4" creationId="{AF5B0B1B-621F-8EC1-2218-E015711A7A74}"/>
          </ac:grpSpMkLst>
        </pc:grpChg>
        <pc:grpChg chg="del mod">
          <ac:chgData name="Miao, Xuanbo" userId="52a29cb4-095e-4b88-8e5b-abe65ecae15b" providerId="ADAL" clId="{8113D61B-746A-4E5D-AD9B-46C672B12936}" dt="2023-01-31T22:25:59.657" v="12" actId="21"/>
          <ac:grpSpMkLst>
            <pc:docMk/>
            <pc:sldMk cId="552668685" sldId="257"/>
            <ac:grpSpMk id="10" creationId="{16BA5537-948C-454B-668A-60A1CAC55E08}"/>
          </ac:grpSpMkLst>
        </pc:grpChg>
        <pc:grpChg chg="del mod">
          <ac:chgData name="Miao, Xuanbo" userId="52a29cb4-095e-4b88-8e5b-abe65ecae15b" providerId="ADAL" clId="{8113D61B-746A-4E5D-AD9B-46C672B12936}" dt="2023-01-31T22:25:59.657" v="12" actId="21"/>
          <ac:grpSpMkLst>
            <pc:docMk/>
            <pc:sldMk cId="552668685" sldId="257"/>
            <ac:grpSpMk id="15" creationId="{B9BC90E2-6E36-61F0-EC40-00DA0D8C9944}"/>
          </ac:grpSpMkLst>
        </pc:grpChg>
        <pc:grpChg chg="del mod">
          <ac:chgData name="Miao, Xuanbo" userId="52a29cb4-095e-4b88-8e5b-abe65ecae15b" providerId="ADAL" clId="{8113D61B-746A-4E5D-AD9B-46C672B12936}" dt="2023-01-31T22:25:59.657" v="12" actId="21"/>
          <ac:grpSpMkLst>
            <pc:docMk/>
            <pc:sldMk cId="552668685" sldId="257"/>
            <ac:grpSpMk id="18" creationId="{5A14AC94-DCB8-EED9-A72C-02F1C822A195}"/>
          </ac:grpSpMkLst>
        </pc:grpChg>
        <pc:grpChg chg="del">
          <ac:chgData name="Miao, Xuanbo" userId="52a29cb4-095e-4b88-8e5b-abe65ecae15b" providerId="ADAL" clId="{8113D61B-746A-4E5D-AD9B-46C672B12936}" dt="2023-01-31T22:26:00.342" v="13" actId="21"/>
          <ac:grpSpMkLst>
            <pc:docMk/>
            <pc:sldMk cId="552668685" sldId="257"/>
            <ac:grpSpMk id="21" creationId="{2D40B5EE-1447-5D22-31BE-1EDEF50A50DF}"/>
          </ac:grpSpMkLst>
        </pc:grpChg>
        <pc:grpChg chg="del mod">
          <ac:chgData name="Miao, Xuanbo" userId="52a29cb4-095e-4b88-8e5b-abe65ecae15b" providerId="ADAL" clId="{8113D61B-746A-4E5D-AD9B-46C672B12936}" dt="2023-01-31T22:25:59.657" v="12" actId="21"/>
          <ac:grpSpMkLst>
            <pc:docMk/>
            <pc:sldMk cId="552668685" sldId="257"/>
            <ac:grpSpMk id="24" creationId="{75FF99BC-D142-79BF-49A7-4BB9134C19CF}"/>
          </ac:grpSpMkLst>
        </pc:grpChg>
        <pc:cxnChg chg="add del">
          <ac:chgData name="Miao, Xuanbo" userId="52a29cb4-095e-4b88-8e5b-abe65ecae15b" providerId="ADAL" clId="{8113D61B-746A-4E5D-AD9B-46C672B12936}" dt="2023-01-31T22:26:08.389" v="15" actId="21"/>
          <ac:cxnSpMkLst>
            <pc:docMk/>
            <pc:sldMk cId="552668685" sldId="257"/>
            <ac:cxnSpMk id="27" creationId="{683EED44-A760-D3EE-798C-72B165C98A8A}"/>
          </ac:cxnSpMkLst>
        </pc:cxnChg>
      </pc:sldChg>
      <pc:sldChg chg="del">
        <pc:chgData name="Miao, Xuanbo" userId="52a29cb4-095e-4b88-8e5b-abe65ecae15b" providerId="ADAL" clId="{8113D61B-746A-4E5D-AD9B-46C672B12936}" dt="2023-01-31T22:26:19.558" v="16" actId="2696"/>
        <pc:sldMkLst>
          <pc:docMk/>
          <pc:sldMk cId="238003751" sldId="266"/>
        </pc:sldMkLst>
      </pc:sldChg>
      <pc:sldChg chg="del">
        <pc:chgData name="Miao, Xuanbo" userId="52a29cb4-095e-4b88-8e5b-abe65ecae15b" providerId="ADAL" clId="{8113D61B-746A-4E5D-AD9B-46C672B12936}" dt="2023-01-31T22:26:19.558" v="16" actId="2696"/>
        <pc:sldMkLst>
          <pc:docMk/>
          <pc:sldMk cId="595842006" sldId="268"/>
        </pc:sldMkLst>
      </pc:sldChg>
      <pc:sldChg chg="del">
        <pc:chgData name="Miao, Xuanbo" userId="52a29cb4-095e-4b88-8e5b-abe65ecae15b" providerId="ADAL" clId="{8113D61B-746A-4E5D-AD9B-46C672B12936}" dt="2023-01-31T22:26:19.558" v="16" actId="2696"/>
        <pc:sldMkLst>
          <pc:docMk/>
          <pc:sldMk cId="2449267740" sldId="270"/>
        </pc:sldMkLst>
      </pc:sldChg>
      <pc:sldChg chg="del">
        <pc:chgData name="Miao, Xuanbo" userId="52a29cb4-095e-4b88-8e5b-abe65ecae15b" providerId="ADAL" clId="{8113D61B-746A-4E5D-AD9B-46C672B12936}" dt="2023-01-31T22:26:19.558" v="16" actId="2696"/>
        <pc:sldMkLst>
          <pc:docMk/>
          <pc:sldMk cId="3029073966" sldId="271"/>
        </pc:sldMkLst>
      </pc:sldChg>
      <pc:sldChg chg="addSp delSp modSp new mod ord">
        <pc:chgData name="Miao, Xuanbo" userId="52a29cb4-095e-4b88-8e5b-abe65ecae15b" providerId="ADAL" clId="{8113D61B-746A-4E5D-AD9B-46C672B12936}" dt="2023-01-31T23:00:22.503" v="229"/>
        <pc:sldMkLst>
          <pc:docMk/>
          <pc:sldMk cId="3980408318" sldId="273"/>
        </pc:sldMkLst>
        <pc:spChg chg="del">
          <ac:chgData name="Miao, Xuanbo" userId="52a29cb4-095e-4b88-8e5b-abe65ecae15b" providerId="ADAL" clId="{8113D61B-746A-4E5D-AD9B-46C672B12936}" dt="2023-01-31T22:26:42.197" v="18" actId="21"/>
          <ac:spMkLst>
            <pc:docMk/>
            <pc:sldMk cId="3980408318" sldId="273"/>
            <ac:spMk id="2" creationId="{DC2E0B0A-91FF-4F85-9C5C-ED51DD54C620}"/>
          </ac:spMkLst>
        </pc:spChg>
        <pc:spChg chg="del">
          <ac:chgData name="Miao, Xuanbo" userId="52a29cb4-095e-4b88-8e5b-abe65ecae15b" providerId="ADAL" clId="{8113D61B-746A-4E5D-AD9B-46C672B12936}" dt="2023-01-31T22:26:43.377" v="19" actId="21"/>
          <ac:spMkLst>
            <pc:docMk/>
            <pc:sldMk cId="3980408318" sldId="273"/>
            <ac:spMk id="3" creationId="{58AA46DD-F263-4484-9C47-FB2F4BB7E07A}"/>
          </ac:spMkLst>
        </pc:spChg>
        <pc:grpChg chg="add del mod">
          <ac:chgData name="Miao, Xuanbo" userId="52a29cb4-095e-4b88-8e5b-abe65ecae15b" providerId="ADAL" clId="{8113D61B-746A-4E5D-AD9B-46C672B12936}" dt="2023-01-31T22:30:42.217" v="56" actId="165"/>
          <ac:grpSpMkLst>
            <pc:docMk/>
            <pc:sldMk cId="3980408318" sldId="273"/>
            <ac:grpSpMk id="20" creationId="{DA776813-67DC-4486-9827-8D66DF48B935}"/>
          </ac:grpSpMkLst>
        </pc:grpChg>
        <pc:grpChg chg="add mod">
          <ac:chgData name="Miao, Xuanbo" userId="52a29cb4-095e-4b88-8e5b-abe65ecae15b" providerId="ADAL" clId="{8113D61B-746A-4E5D-AD9B-46C672B12936}" dt="2023-01-31T22:30:54.784" v="60" actId="1076"/>
          <ac:grpSpMkLst>
            <pc:docMk/>
            <pc:sldMk cId="3980408318" sldId="273"/>
            <ac:grpSpMk id="21" creationId="{E3324B4D-8CF3-4299-8FF5-0249E468AEF4}"/>
          </ac:grpSpMkLst>
        </pc:grpChg>
        <pc:picChg chg="add mod topLvl">
          <ac:chgData name="Miao, Xuanbo" userId="52a29cb4-095e-4b88-8e5b-abe65ecae15b" providerId="ADAL" clId="{8113D61B-746A-4E5D-AD9B-46C672B12936}" dt="2023-01-31T22:30:47.398" v="58" actId="164"/>
          <ac:picMkLst>
            <pc:docMk/>
            <pc:sldMk cId="3980408318" sldId="273"/>
            <ac:picMk id="5" creationId="{7CDB05AC-5845-40EF-AA64-84461E95D157}"/>
          </ac:picMkLst>
        </pc:picChg>
        <pc:picChg chg="add mod topLvl">
          <ac:chgData name="Miao, Xuanbo" userId="52a29cb4-095e-4b88-8e5b-abe65ecae15b" providerId="ADAL" clId="{8113D61B-746A-4E5D-AD9B-46C672B12936}" dt="2023-01-31T22:30:47.398" v="58" actId="164"/>
          <ac:picMkLst>
            <pc:docMk/>
            <pc:sldMk cId="3980408318" sldId="273"/>
            <ac:picMk id="7" creationId="{B6A1D363-2D82-49B0-B440-566423A4F7E8}"/>
          </ac:picMkLst>
        </pc:picChg>
        <pc:picChg chg="add mod topLvl">
          <ac:chgData name="Miao, Xuanbo" userId="52a29cb4-095e-4b88-8e5b-abe65ecae15b" providerId="ADAL" clId="{8113D61B-746A-4E5D-AD9B-46C672B12936}" dt="2023-01-31T22:30:47.398" v="58" actId="164"/>
          <ac:picMkLst>
            <pc:docMk/>
            <pc:sldMk cId="3980408318" sldId="273"/>
            <ac:picMk id="9" creationId="{E79B1251-8F38-4FB1-9204-19E07910646C}"/>
          </ac:picMkLst>
        </pc:picChg>
        <pc:picChg chg="add mod topLvl">
          <ac:chgData name="Miao, Xuanbo" userId="52a29cb4-095e-4b88-8e5b-abe65ecae15b" providerId="ADAL" clId="{8113D61B-746A-4E5D-AD9B-46C672B12936}" dt="2023-01-31T22:30:47.398" v="58" actId="164"/>
          <ac:picMkLst>
            <pc:docMk/>
            <pc:sldMk cId="3980408318" sldId="273"/>
            <ac:picMk id="11" creationId="{1DB6527E-AC01-4799-93C4-DCEC20DA61FD}"/>
          </ac:picMkLst>
        </pc:picChg>
        <pc:picChg chg="add mod topLvl">
          <ac:chgData name="Miao, Xuanbo" userId="52a29cb4-095e-4b88-8e5b-abe65ecae15b" providerId="ADAL" clId="{8113D61B-746A-4E5D-AD9B-46C672B12936}" dt="2023-01-31T22:30:47.398" v="58" actId="164"/>
          <ac:picMkLst>
            <pc:docMk/>
            <pc:sldMk cId="3980408318" sldId="273"/>
            <ac:picMk id="13" creationId="{92296A69-5BDC-4061-AF44-AB30FB810881}"/>
          </ac:picMkLst>
        </pc:picChg>
        <pc:picChg chg="add mod topLvl">
          <ac:chgData name="Miao, Xuanbo" userId="52a29cb4-095e-4b88-8e5b-abe65ecae15b" providerId="ADAL" clId="{8113D61B-746A-4E5D-AD9B-46C672B12936}" dt="2023-01-31T22:30:47.398" v="58" actId="164"/>
          <ac:picMkLst>
            <pc:docMk/>
            <pc:sldMk cId="3980408318" sldId="273"/>
            <ac:picMk id="15" creationId="{F88CECE8-39C3-4208-929C-D9099366B709}"/>
          </ac:picMkLst>
        </pc:picChg>
        <pc:picChg chg="add mod topLvl">
          <ac:chgData name="Miao, Xuanbo" userId="52a29cb4-095e-4b88-8e5b-abe65ecae15b" providerId="ADAL" clId="{8113D61B-746A-4E5D-AD9B-46C672B12936}" dt="2023-01-31T22:30:47.398" v="58" actId="164"/>
          <ac:picMkLst>
            <pc:docMk/>
            <pc:sldMk cId="3980408318" sldId="273"/>
            <ac:picMk id="17" creationId="{AF797005-FDBA-4297-BF27-C4BF33887A5D}"/>
          </ac:picMkLst>
        </pc:picChg>
        <pc:picChg chg="add mod topLvl">
          <ac:chgData name="Miao, Xuanbo" userId="52a29cb4-095e-4b88-8e5b-abe65ecae15b" providerId="ADAL" clId="{8113D61B-746A-4E5D-AD9B-46C672B12936}" dt="2023-01-31T22:30:47.398" v="58" actId="164"/>
          <ac:picMkLst>
            <pc:docMk/>
            <pc:sldMk cId="3980408318" sldId="273"/>
            <ac:picMk id="19" creationId="{0722505E-D64B-4C09-B0F6-8A717A9700A2}"/>
          </ac:picMkLst>
        </pc:picChg>
      </pc:sldChg>
      <pc:sldChg chg="addSp delSp modSp new mod ord">
        <pc:chgData name="Miao, Xuanbo" userId="52a29cb4-095e-4b88-8e5b-abe65ecae15b" providerId="ADAL" clId="{8113D61B-746A-4E5D-AD9B-46C672B12936}" dt="2023-01-31T23:03:39.822" v="327" actId="1076"/>
        <pc:sldMkLst>
          <pc:docMk/>
          <pc:sldMk cId="734887308" sldId="274"/>
        </pc:sldMkLst>
        <pc:spChg chg="del">
          <ac:chgData name="Miao, Xuanbo" userId="52a29cb4-095e-4b88-8e5b-abe65ecae15b" providerId="ADAL" clId="{8113D61B-746A-4E5D-AD9B-46C672B12936}" dt="2023-01-31T22:30:59.555" v="62" actId="21"/>
          <ac:spMkLst>
            <pc:docMk/>
            <pc:sldMk cId="734887308" sldId="274"/>
            <ac:spMk id="2" creationId="{804ABF71-71D8-4F46-AAE4-671844D32B43}"/>
          </ac:spMkLst>
        </pc:spChg>
        <pc:spChg chg="del">
          <ac:chgData name="Miao, Xuanbo" userId="52a29cb4-095e-4b88-8e5b-abe65ecae15b" providerId="ADAL" clId="{8113D61B-746A-4E5D-AD9B-46C672B12936}" dt="2023-01-31T22:30:59.555" v="62" actId="21"/>
          <ac:spMkLst>
            <pc:docMk/>
            <pc:sldMk cId="734887308" sldId="274"/>
            <ac:spMk id="3" creationId="{55FB7360-26F8-4155-BF08-69DB6675C871}"/>
          </ac:spMkLst>
        </pc:spChg>
        <pc:picChg chg="add del">
          <ac:chgData name="Miao, Xuanbo" userId="52a29cb4-095e-4b88-8e5b-abe65ecae15b" providerId="ADAL" clId="{8113D61B-746A-4E5D-AD9B-46C672B12936}" dt="2023-01-31T22:31:42.480" v="64" actId="22"/>
          <ac:picMkLst>
            <pc:docMk/>
            <pc:sldMk cId="734887308" sldId="274"/>
            <ac:picMk id="5" creationId="{A4A2DD73-A218-410C-A247-9D5BFF2CFCDE}"/>
          </ac:picMkLst>
        </pc:picChg>
        <pc:picChg chg="add del mod">
          <ac:chgData name="Miao, Xuanbo" userId="52a29cb4-095e-4b88-8e5b-abe65ecae15b" providerId="ADAL" clId="{8113D61B-746A-4E5D-AD9B-46C672B12936}" dt="2023-01-31T22:48:57.153" v="103" actId="21"/>
          <ac:picMkLst>
            <pc:docMk/>
            <pc:sldMk cId="734887308" sldId="274"/>
            <ac:picMk id="7" creationId="{DF25A08E-0FFB-47D6-B584-6D1A78D3570F}"/>
          </ac:picMkLst>
        </pc:picChg>
        <pc:picChg chg="add del mod">
          <ac:chgData name="Miao, Xuanbo" userId="52a29cb4-095e-4b88-8e5b-abe65ecae15b" providerId="ADAL" clId="{8113D61B-746A-4E5D-AD9B-46C672B12936}" dt="2023-01-31T22:48:57.153" v="103" actId="21"/>
          <ac:picMkLst>
            <pc:docMk/>
            <pc:sldMk cId="734887308" sldId="274"/>
            <ac:picMk id="9" creationId="{B7D71C1E-DE5A-422B-B822-A130F728AEEC}"/>
          </ac:picMkLst>
        </pc:picChg>
        <pc:picChg chg="add del mod">
          <ac:chgData name="Miao, Xuanbo" userId="52a29cb4-095e-4b88-8e5b-abe65ecae15b" providerId="ADAL" clId="{8113D61B-746A-4E5D-AD9B-46C672B12936}" dt="2023-01-31T22:48:57.153" v="103" actId="21"/>
          <ac:picMkLst>
            <pc:docMk/>
            <pc:sldMk cId="734887308" sldId="274"/>
            <ac:picMk id="11" creationId="{17DB88FD-48D9-4220-B157-08CB43ACB84F}"/>
          </ac:picMkLst>
        </pc:picChg>
        <pc:picChg chg="add del mod">
          <ac:chgData name="Miao, Xuanbo" userId="52a29cb4-095e-4b88-8e5b-abe65ecae15b" providerId="ADAL" clId="{8113D61B-746A-4E5D-AD9B-46C672B12936}" dt="2023-01-31T22:48:57.153" v="103" actId="21"/>
          <ac:picMkLst>
            <pc:docMk/>
            <pc:sldMk cId="734887308" sldId="274"/>
            <ac:picMk id="13" creationId="{C46409FE-5B6E-44AB-BD27-E44CE6A25023}"/>
          </ac:picMkLst>
        </pc:picChg>
        <pc:picChg chg="add del mod">
          <ac:chgData name="Miao, Xuanbo" userId="52a29cb4-095e-4b88-8e5b-abe65ecae15b" providerId="ADAL" clId="{8113D61B-746A-4E5D-AD9B-46C672B12936}" dt="2023-01-31T22:48:57.153" v="103" actId="21"/>
          <ac:picMkLst>
            <pc:docMk/>
            <pc:sldMk cId="734887308" sldId="274"/>
            <ac:picMk id="15" creationId="{00223279-1111-4F52-A24C-B0916B5E3E44}"/>
          </ac:picMkLst>
        </pc:picChg>
        <pc:picChg chg="add del mod">
          <ac:chgData name="Miao, Xuanbo" userId="52a29cb4-095e-4b88-8e5b-abe65ecae15b" providerId="ADAL" clId="{8113D61B-746A-4E5D-AD9B-46C672B12936}" dt="2023-01-31T22:48:57.153" v="103" actId="21"/>
          <ac:picMkLst>
            <pc:docMk/>
            <pc:sldMk cId="734887308" sldId="274"/>
            <ac:picMk id="17" creationId="{3F491014-D85F-434D-BF85-7C322A8E30ED}"/>
          </ac:picMkLst>
        </pc:picChg>
        <pc:picChg chg="add del mod">
          <ac:chgData name="Miao, Xuanbo" userId="52a29cb4-095e-4b88-8e5b-abe65ecae15b" providerId="ADAL" clId="{8113D61B-746A-4E5D-AD9B-46C672B12936}" dt="2023-01-31T22:48:57.153" v="103" actId="21"/>
          <ac:picMkLst>
            <pc:docMk/>
            <pc:sldMk cId="734887308" sldId="274"/>
            <ac:picMk id="19" creationId="{5FADC729-A273-498D-83BB-0E2B280BDAED}"/>
          </ac:picMkLst>
        </pc:picChg>
        <pc:picChg chg="add del mod">
          <ac:chgData name="Miao, Xuanbo" userId="52a29cb4-095e-4b88-8e5b-abe65ecae15b" providerId="ADAL" clId="{8113D61B-746A-4E5D-AD9B-46C672B12936}" dt="2023-01-31T22:48:57.153" v="103" actId="21"/>
          <ac:picMkLst>
            <pc:docMk/>
            <pc:sldMk cId="734887308" sldId="274"/>
            <ac:picMk id="21" creationId="{4D5E577B-E045-4285-8FAB-D0D5891F6360}"/>
          </ac:picMkLst>
        </pc:picChg>
        <pc:picChg chg="add del mod">
          <ac:chgData name="Miao, Xuanbo" userId="52a29cb4-095e-4b88-8e5b-abe65ecae15b" providerId="ADAL" clId="{8113D61B-746A-4E5D-AD9B-46C672B12936}" dt="2023-01-31T22:47:01.736" v="75" actId="21"/>
          <ac:picMkLst>
            <pc:docMk/>
            <pc:sldMk cId="734887308" sldId="274"/>
            <ac:picMk id="23" creationId="{FA53200D-7EE7-4286-9F10-ED3F2395C69C}"/>
          </ac:picMkLst>
        </pc:picChg>
        <pc:picChg chg="add del mod">
          <ac:chgData name="Miao, Xuanbo" userId="52a29cb4-095e-4b88-8e5b-abe65ecae15b" providerId="ADAL" clId="{8113D61B-746A-4E5D-AD9B-46C672B12936}" dt="2023-01-31T22:48:57.153" v="103" actId="21"/>
          <ac:picMkLst>
            <pc:docMk/>
            <pc:sldMk cId="734887308" sldId="274"/>
            <ac:picMk id="25" creationId="{97FD1597-1E80-4E81-909A-8CFC8D832567}"/>
          </ac:picMkLst>
        </pc:picChg>
        <pc:picChg chg="add del mod">
          <ac:chgData name="Miao, Xuanbo" userId="52a29cb4-095e-4b88-8e5b-abe65ecae15b" providerId="ADAL" clId="{8113D61B-746A-4E5D-AD9B-46C672B12936}" dt="2023-01-31T22:48:57.153" v="103" actId="21"/>
          <ac:picMkLst>
            <pc:docMk/>
            <pc:sldMk cId="734887308" sldId="274"/>
            <ac:picMk id="27" creationId="{01554F1C-6AC2-440A-BF4B-057ABEBE72AB}"/>
          </ac:picMkLst>
        </pc:picChg>
        <pc:picChg chg="add del mod">
          <ac:chgData name="Miao, Xuanbo" userId="52a29cb4-095e-4b88-8e5b-abe65ecae15b" providerId="ADAL" clId="{8113D61B-746A-4E5D-AD9B-46C672B12936}" dt="2023-01-31T22:57:24.043" v="145" actId="21"/>
          <ac:picMkLst>
            <pc:docMk/>
            <pc:sldMk cId="734887308" sldId="274"/>
            <ac:picMk id="29" creationId="{5A384057-7DE6-4CD6-A474-E8491BAAA323}"/>
          </ac:picMkLst>
        </pc:picChg>
        <pc:picChg chg="add del mod">
          <ac:chgData name="Miao, Xuanbo" userId="52a29cb4-095e-4b88-8e5b-abe65ecae15b" providerId="ADAL" clId="{8113D61B-746A-4E5D-AD9B-46C672B12936}" dt="2023-01-31T22:57:24.043" v="145" actId="21"/>
          <ac:picMkLst>
            <pc:docMk/>
            <pc:sldMk cId="734887308" sldId="274"/>
            <ac:picMk id="31" creationId="{6FFFEF76-BFDC-40D9-98F0-5434330B74D7}"/>
          </ac:picMkLst>
        </pc:picChg>
        <pc:picChg chg="add del mod modCrop">
          <ac:chgData name="Miao, Xuanbo" userId="52a29cb4-095e-4b88-8e5b-abe65ecae15b" providerId="ADAL" clId="{8113D61B-746A-4E5D-AD9B-46C672B12936}" dt="2023-01-31T22:57:24.043" v="145" actId="21"/>
          <ac:picMkLst>
            <pc:docMk/>
            <pc:sldMk cId="734887308" sldId="274"/>
            <ac:picMk id="33" creationId="{717830BB-3137-448B-9244-49E8220F758A}"/>
          </ac:picMkLst>
        </pc:picChg>
        <pc:picChg chg="add del mod modCrop">
          <ac:chgData name="Miao, Xuanbo" userId="52a29cb4-095e-4b88-8e5b-abe65ecae15b" providerId="ADAL" clId="{8113D61B-746A-4E5D-AD9B-46C672B12936}" dt="2023-01-31T22:57:24.043" v="145" actId="21"/>
          <ac:picMkLst>
            <pc:docMk/>
            <pc:sldMk cId="734887308" sldId="274"/>
            <ac:picMk id="35" creationId="{A2D8AA65-09E7-4B9B-870D-7361367FB6D6}"/>
          </ac:picMkLst>
        </pc:picChg>
        <pc:picChg chg="add del mod">
          <ac:chgData name="Miao, Xuanbo" userId="52a29cb4-095e-4b88-8e5b-abe65ecae15b" providerId="ADAL" clId="{8113D61B-746A-4E5D-AD9B-46C672B12936}" dt="2023-01-31T22:57:24.043" v="145" actId="21"/>
          <ac:picMkLst>
            <pc:docMk/>
            <pc:sldMk cId="734887308" sldId="274"/>
            <ac:picMk id="37" creationId="{AFC30B81-A205-4703-A256-4768CF2696AD}"/>
          </ac:picMkLst>
        </pc:picChg>
        <pc:picChg chg="add del mod">
          <ac:chgData name="Miao, Xuanbo" userId="52a29cb4-095e-4b88-8e5b-abe65ecae15b" providerId="ADAL" clId="{8113D61B-746A-4E5D-AD9B-46C672B12936}" dt="2023-01-31T22:57:24.043" v="145" actId="21"/>
          <ac:picMkLst>
            <pc:docMk/>
            <pc:sldMk cId="734887308" sldId="274"/>
            <ac:picMk id="39" creationId="{A7F26037-C2E5-4308-AD3A-4FE77569AE4B}"/>
          </ac:picMkLst>
        </pc:picChg>
        <pc:picChg chg="add del mod modCrop">
          <ac:chgData name="Miao, Xuanbo" userId="52a29cb4-095e-4b88-8e5b-abe65ecae15b" providerId="ADAL" clId="{8113D61B-746A-4E5D-AD9B-46C672B12936}" dt="2023-01-31T22:57:24.043" v="145" actId="21"/>
          <ac:picMkLst>
            <pc:docMk/>
            <pc:sldMk cId="734887308" sldId="274"/>
            <ac:picMk id="41" creationId="{5FD6B66E-0D70-40AF-B633-072D41C7B928}"/>
          </ac:picMkLst>
        </pc:picChg>
        <pc:picChg chg="add del mod modCrop">
          <ac:chgData name="Miao, Xuanbo" userId="52a29cb4-095e-4b88-8e5b-abe65ecae15b" providerId="ADAL" clId="{8113D61B-746A-4E5D-AD9B-46C672B12936}" dt="2023-01-31T22:57:24.043" v="145" actId="21"/>
          <ac:picMkLst>
            <pc:docMk/>
            <pc:sldMk cId="734887308" sldId="274"/>
            <ac:picMk id="43" creationId="{65E957DC-EB66-46C8-B87B-C51BD9164517}"/>
          </ac:picMkLst>
        </pc:picChg>
        <pc:picChg chg="add del mod">
          <ac:chgData name="Miao, Xuanbo" userId="52a29cb4-095e-4b88-8e5b-abe65ecae15b" providerId="ADAL" clId="{8113D61B-746A-4E5D-AD9B-46C672B12936}" dt="2023-01-31T22:57:24.043" v="145" actId="21"/>
          <ac:picMkLst>
            <pc:docMk/>
            <pc:sldMk cId="734887308" sldId="274"/>
            <ac:picMk id="45" creationId="{45BC3926-4755-4294-B20D-057E49F7FCB3}"/>
          </ac:picMkLst>
        </pc:picChg>
        <pc:picChg chg="add del mod modCrop">
          <ac:chgData name="Miao, Xuanbo" userId="52a29cb4-095e-4b88-8e5b-abe65ecae15b" providerId="ADAL" clId="{8113D61B-746A-4E5D-AD9B-46C672B12936}" dt="2023-01-31T22:57:24.043" v="145" actId="21"/>
          <ac:picMkLst>
            <pc:docMk/>
            <pc:sldMk cId="734887308" sldId="274"/>
            <ac:picMk id="47" creationId="{2DD6AC47-330E-40C3-AF0E-EC6EB80A138D}"/>
          </ac:picMkLst>
        </pc:picChg>
        <pc:picChg chg="add del mod">
          <ac:chgData name="Miao, Xuanbo" userId="52a29cb4-095e-4b88-8e5b-abe65ecae15b" providerId="ADAL" clId="{8113D61B-746A-4E5D-AD9B-46C672B12936}" dt="2023-01-31T22:49:14.120" v="110" actId="21"/>
          <ac:picMkLst>
            <pc:docMk/>
            <pc:sldMk cId="734887308" sldId="274"/>
            <ac:picMk id="48" creationId="{73B73745-2F04-4D83-B01F-F6D252C83569}"/>
          </ac:picMkLst>
        </pc:picChg>
        <pc:picChg chg="add del mod">
          <ac:chgData name="Miao, Xuanbo" userId="52a29cb4-095e-4b88-8e5b-abe65ecae15b" providerId="ADAL" clId="{8113D61B-746A-4E5D-AD9B-46C672B12936}" dt="2023-01-31T22:49:14.120" v="110" actId="21"/>
          <ac:picMkLst>
            <pc:docMk/>
            <pc:sldMk cId="734887308" sldId="274"/>
            <ac:picMk id="49" creationId="{A4F368D2-60AF-490B-A928-3F338CE42228}"/>
          </ac:picMkLst>
        </pc:picChg>
        <pc:picChg chg="add del mod">
          <ac:chgData name="Miao, Xuanbo" userId="52a29cb4-095e-4b88-8e5b-abe65ecae15b" providerId="ADAL" clId="{8113D61B-746A-4E5D-AD9B-46C672B12936}" dt="2023-01-31T22:49:14.120" v="110" actId="21"/>
          <ac:picMkLst>
            <pc:docMk/>
            <pc:sldMk cId="734887308" sldId="274"/>
            <ac:picMk id="50" creationId="{3D8C4FCC-03F3-4730-9C7F-73D2FFC6D1DB}"/>
          </ac:picMkLst>
        </pc:picChg>
        <pc:picChg chg="add del mod">
          <ac:chgData name="Miao, Xuanbo" userId="52a29cb4-095e-4b88-8e5b-abe65ecae15b" providerId="ADAL" clId="{8113D61B-746A-4E5D-AD9B-46C672B12936}" dt="2023-01-31T22:49:14.120" v="110" actId="21"/>
          <ac:picMkLst>
            <pc:docMk/>
            <pc:sldMk cId="734887308" sldId="274"/>
            <ac:picMk id="51" creationId="{33C9A588-C513-4252-9E88-BE856586D6EE}"/>
          </ac:picMkLst>
        </pc:picChg>
        <pc:picChg chg="add del mod">
          <ac:chgData name="Miao, Xuanbo" userId="52a29cb4-095e-4b88-8e5b-abe65ecae15b" providerId="ADAL" clId="{8113D61B-746A-4E5D-AD9B-46C672B12936}" dt="2023-01-31T22:49:14.120" v="110" actId="21"/>
          <ac:picMkLst>
            <pc:docMk/>
            <pc:sldMk cId="734887308" sldId="274"/>
            <ac:picMk id="52" creationId="{4A19CF8E-F947-4655-B7BB-0120F749B0ED}"/>
          </ac:picMkLst>
        </pc:picChg>
        <pc:picChg chg="add del mod">
          <ac:chgData name="Miao, Xuanbo" userId="52a29cb4-095e-4b88-8e5b-abe65ecae15b" providerId="ADAL" clId="{8113D61B-746A-4E5D-AD9B-46C672B12936}" dt="2023-01-31T22:49:14.120" v="110" actId="21"/>
          <ac:picMkLst>
            <pc:docMk/>
            <pc:sldMk cId="734887308" sldId="274"/>
            <ac:picMk id="53" creationId="{838E39F6-085D-4833-A605-C6737344724A}"/>
          </ac:picMkLst>
        </pc:picChg>
        <pc:picChg chg="add del mod">
          <ac:chgData name="Miao, Xuanbo" userId="52a29cb4-095e-4b88-8e5b-abe65ecae15b" providerId="ADAL" clId="{8113D61B-746A-4E5D-AD9B-46C672B12936}" dt="2023-01-31T22:49:14.120" v="110" actId="21"/>
          <ac:picMkLst>
            <pc:docMk/>
            <pc:sldMk cId="734887308" sldId="274"/>
            <ac:picMk id="54" creationId="{2589F690-19FF-4E1A-8459-7F421CF8F810}"/>
          </ac:picMkLst>
        </pc:picChg>
        <pc:picChg chg="add del mod">
          <ac:chgData name="Miao, Xuanbo" userId="52a29cb4-095e-4b88-8e5b-abe65ecae15b" providerId="ADAL" clId="{8113D61B-746A-4E5D-AD9B-46C672B12936}" dt="2023-01-31T22:49:14.120" v="110" actId="21"/>
          <ac:picMkLst>
            <pc:docMk/>
            <pc:sldMk cId="734887308" sldId="274"/>
            <ac:picMk id="55" creationId="{F166E2C8-4CD5-4F01-BF33-7CAC54911B5B}"/>
          </ac:picMkLst>
        </pc:picChg>
        <pc:picChg chg="add del mod">
          <ac:chgData name="Miao, Xuanbo" userId="52a29cb4-095e-4b88-8e5b-abe65ecae15b" providerId="ADAL" clId="{8113D61B-746A-4E5D-AD9B-46C672B12936}" dt="2023-01-31T22:57:24.043" v="145" actId="21"/>
          <ac:picMkLst>
            <pc:docMk/>
            <pc:sldMk cId="734887308" sldId="274"/>
            <ac:picMk id="56" creationId="{931E9FFA-0798-4491-950B-E4476720B89B}"/>
          </ac:picMkLst>
        </pc:picChg>
        <pc:picChg chg="add del mod">
          <ac:chgData name="Miao, Xuanbo" userId="52a29cb4-095e-4b88-8e5b-abe65ecae15b" providerId="ADAL" clId="{8113D61B-746A-4E5D-AD9B-46C672B12936}" dt="2023-01-31T22:57:24.043" v="145" actId="21"/>
          <ac:picMkLst>
            <pc:docMk/>
            <pc:sldMk cId="734887308" sldId="274"/>
            <ac:picMk id="57" creationId="{58954B8D-C1C1-4E51-8148-3F19279E45DA}"/>
          </ac:picMkLst>
        </pc:picChg>
        <pc:picChg chg="add mod">
          <ac:chgData name="Miao, Xuanbo" userId="52a29cb4-095e-4b88-8e5b-abe65ecae15b" providerId="ADAL" clId="{8113D61B-746A-4E5D-AD9B-46C672B12936}" dt="2023-01-31T23:03:13.310" v="315" actId="1076"/>
          <ac:picMkLst>
            <pc:docMk/>
            <pc:sldMk cId="734887308" sldId="274"/>
            <ac:picMk id="58" creationId="{E80A7833-5175-4DDA-BBD8-A136387423EC}"/>
          </ac:picMkLst>
        </pc:picChg>
        <pc:picChg chg="add mod">
          <ac:chgData name="Miao, Xuanbo" userId="52a29cb4-095e-4b88-8e5b-abe65ecae15b" providerId="ADAL" clId="{8113D61B-746A-4E5D-AD9B-46C672B12936}" dt="2023-01-31T23:03:15.259" v="316" actId="1076"/>
          <ac:picMkLst>
            <pc:docMk/>
            <pc:sldMk cId="734887308" sldId="274"/>
            <ac:picMk id="59" creationId="{CE18FB17-D263-4FAA-AF1D-962858192E5B}"/>
          </ac:picMkLst>
        </pc:picChg>
        <pc:picChg chg="add mod">
          <ac:chgData name="Miao, Xuanbo" userId="52a29cb4-095e-4b88-8e5b-abe65ecae15b" providerId="ADAL" clId="{8113D61B-746A-4E5D-AD9B-46C672B12936}" dt="2023-01-31T23:03:21.086" v="320" actId="1076"/>
          <ac:picMkLst>
            <pc:docMk/>
            <pc:sldMk cId="734887308" sldId="274"/>
            <ac:picMk id="60" creationId="{5E43C06C-5EC6-4E2C-8953-98CBE3AA463F}"/>
          </ac:picMkLst>
        </pc:picChg>
        <pc:picChg chg="add mod">
          <ac:chgData name="Miao, Xuanbo" userId="52a29cb4-095e-4b88-8e5b-abe65ecae15b" providerId="ADAL" clId="{8113D61B-746A-4E5D-AD9B-46C672B12936}" dt="2023-01-31T23:03:25.186" v="321" actId="1076"/>
          <ac:picMkLst>
            <pc:docMk/>
            <pc:sldMk cId="734887308" sldId="274"/>
            <ac:picMk id="61" creationId="{FF05BF37-C51B-4D1F-B0CB-BF35CB638B04}"/>
          </ac:picMkLst>
        </pc:picChg>
        <pc:picChg chg="add mod">
          <ac:chgData name="Miao, Xuanbo" userId="52a29cb4-095e-4b88-8e5b-abe65ecae15b" providerId="ADAL" clId="{8113D61B-746A-4E5D-AD9B-46C672B12936}" dt="2023-01-31T23:03:30.417" v="322" actId="1076"/>
          <ac:picMkLst>
            <pc:docMk/>
            <pc:sldMk cId="734887308" sldId="274"/>
            <ac:picMk id="62" creationId="{32138B34-4B56-4C4E-B47C-703E3CCFF75C}"/>
          </ac:picMkLst>
        </pc:picChg>
        <pc:picChg chg="add mod">
          <ac:chgData name="Miao, Xuanbo" userId="52a29cb4-095e-4b88-8e5b-abe65ecae15b" providerId="ADAL" clId="{8113D61B-746A-4E5D-AD9B-46C672B12936}" dt="2023-01-31T23:03:32.323" v="323" actId="1076"/>
          <ac:picMkLst>
            <pc:docMk/>
            <pc:sldMk cId="734887308" sldId="274"/>
            <ac:picMk id="63" creationId="{538929D2-BC4C-45EE-A8B1-3D58F7C628B9}"/>
          </ac:picMkLst>
        </pc:picChg>
        <pc:picChg chg="add mod">
          <ac:chgData name="Miao, Xuanbo" userId="52a29cb4-095e-4b88-8e5b-abe65ecae15b" providerId="ADAL" clId="{8113D61B-746A-4E5D-AD9B-46C672B12936}" dt="2023-01-31T23:03:36.743" v="325" actId="1076"/>
          <ac:picMkLst>
            <pc:docMk/>
            <pc:sldMk cId="734887308" sldId="274"/>
            <ac:picMk id="64" creationId="{17B7D589-CF71-4DD0-BC92-F3A32576BA94}"/>
          </ac:picMkLst>
        </pc:picChg>
        <pc:picChg chg="add mod">
          <ac:chgData name="Miao, Xuanbo" userId="52a29cb4-095e-4b88-8e5b-abe65ecae15b" providerId="ADAL" clId="{8113D61B-746A-4E5D-AD9B-46C672B12936}" dt="2023-01-31T23:03:39.822" v="327" actId="1076"/>
          <ac:picMkLst>
            <pc:docMk/>
            <pc:sldMk cId="734887308" sldId="274"/>
            <ac:picMk id="65" creationId="{329912E5-8454-49B0-A69C-3FB593BF1BA4}"/>
          </ac:picMkLst>
        </pc:picChg>
      </pc:sldChg>
      <pc:sldChg chg="addSp delSp modSp new mod">
        <pc:chgData name="Miao, Xuanbo" userId="52a29cb4-095e-4b88-8e5b-abe65ecae15b" providerId="ADAL" clId="{8113D61B-746A-4E5D-AD9B-46C672B12936}" dt="2023-01-31T23:02:56.818" v="312" actId="1076"/>
        <pc:sldMkLst>
          <pc:docMk/>
          <pc:sldMk cId="2521337418" sldId="275"/>
        </pc:sldMkLst>
        <pc:spChg chg="del">
          <ac:chgData name="Miao, Xuanbo" userId="52a29cb4-095e-4b88-8e5b-abe65ecae15b" providerId="ADAL" clId="{8113D61B-746A-4E5D-AD9B-46C672B12936}" dt="2023-01-31T22:49:25.464" v="114" actId="21"/>
          <ac:spMkLst>
            <pc:docMk/>
            <pc:sldMk cId="2521337418" sldId="275"/>
            <ac:spMk id="2" creationId="{E35EEEE7-95DC-439E-B967-EBD0343E5852}"/>
          </ac:spMkLst>
        </pc:spChg>
        <pc:spChg chg="del">
          <ac:chgData name="Miao, Xuanbo" userId="52a29cb4-095e-4b88-8e5b-abe65ecae15b" providerId="ADAL" clId="{8113D61B-746A-4E5D-AD9B-46C672B12936}" dt="2023-01-31T22:49:25.464" v="114" actId="21"/>
          <ac:spMkLst>
            <pc:docMk/>
            <pc:sldMk cId="2521337418" sldId="275"/>
            <ac:spMk id="3" creationId="{0DDD91F1-CFB0-49EE-8D49-AE89CA080E27}"/>
          </ac:spMkLst>
        </pc:spChg>
        <pc:picChg chg="add del mod">
          <ac:chgData name="Miao, Xuanbo" userId="52a29cb4-095e-4b88-8e5b-abe65ecae15b" providerId="ADAL" clId="{8113D61B-746A-4E5D-AD9B-46C672B12936}" dt="2023-01-31T22:57:25.962" v="146" actId="21"/>
          <ac:picMkLst>
            <pc:docMk/>
            <pc:sldMk cId="2521337418" sldId="275"/>
            <ac:picMk id="4" creationId="{4682C8F5-F663-47DB-8CF6-952D945835DE}"/>
          </ac:picMkLst>
        </pc:picChg>
        <pc:picChg chg="add del mod">
          <ac:chgData name="Miao, Xuanbo" userId="52a29cb4-095e-4b88-8e5b-abe65ecae15b" providerId="ADAL" clId="{8113D61B-746A-4E5D-AD9B-46C672B12936}" dt="2023-01-31T22:57:25.962" v="146" actId="21"/>
          <ac:picMkLst>
            <pc:docMk/>
            <pc:sldMk cId="2521337418" sldId="275"/>
            <ac:picMk id="5" creationId="{1A45732C-33BE-414B-BDAC-EB4590A979FA}"/>
          </ac:picMkLst>
        </pc:picChg>
        <pc:picChg chg="add del mod">
          <ac:chgData name="Miao, Xuanbo" userId="52a29cb4-095e-4b88-8e5b-abe65ecae15b" providerId="ADAL" clId="{8113D61B-746A-4E5D-AD9B-46C672B12936}" dt="2023-01-31T22:57:25.962" v="146" actId="21"/>
          <ac:picMkLst>
            <pc:docMk/>
            <pc:sldMk cId="2521337418" sldId="275"/>
            <ac:picMk id="6" creationId="{3C6893C0-A297-47D3-BD24-7C44C8F4888A}"/>
          </ac:picMkLst>
        </pc:picChg>
        <pc:picChg chg="add del mod">
          <ac:chgData name="Miao, Xuanbo" userId="52a29cb4-095e-4b88-8e5b-abe65ecae15b" providerId="ADAL" clId="{8113D61B-746A-4E5D-AD9B-46C672B12936}" dt="2023-01-31T22:57:25.962" v="146" actId="21"/>
          <ac:picMkLst>
            <pc:docMk/>
            <pc:sldMk cId="2521337418" sldId="275"/>
            <ac:picMk id="7" creationId="{4134AA25-A95B-4532-A72D-54636578BB9F}"/>
          </ac:picMkLst>
        </pc:picChg>
        <pc:picChg chg="add del mod">
          <ac:chgData name="Miao, Xuanbo" userId="52a29cb4-095e-4b88-8e5b-abe65ecae15b" providerId="ADAL" clId="{8113D61B-746A-4E5D-AD9B-46C672B12936}" dt="2023-01-31T22:57:25.962" v="146" actId="21"/>
          <ac:picMkLst>
            <pc:docMk/>
            <pc:sldMk cId="2521337418" sldId="275"/>
            <ac:picMk id="8" creationId="{5C6D4919-9606-4508-B7AB-AD7043C6ECFF}"/>
          </ac:picMkLst>
        </pc:picChg>
        <pc:picChg chg="add del mod">
          <ac:chgData name="Miao, Xuanbo" userId="52a29cb4-095e-4b88-8e5b-abe65ecae15b" providerId="ADAL" clId="{8113D61B-746A-4E5D-AD9B-46C672B12936}" dt="2023-01-31T22:57:25.962" v="146" actId="21"/>
          <ac:picMkLst>
            <pc:docMk/>
            <pc:sldMk cId="2521337418" sldId="275"/>
            <ac:picMk id="9" creationId="{F8A6CC56-FD57-4020-8F36-4B5A228D493A}"/>
          </ac:picMkLst>
        </pc:picChg>
        <pc:picChg chg="add del mod">
          <ac:chgData name="Miao, Xuanbo" userId="52a29cb4-095e-4b88-8e5b-abe65ecae15b" providerId="ADAL" clId="{8113D61B-746A-4E5D-AD9B-46C672B12936}" dt="2023-01-31T22:57:25.962" v="146" actId="21"/>
          <ac:picMkLst>
            <pc:docMk/>
            <pc:sldMk cId="2521337418" sldId="275"/>
            <ac:picMk id="10" creationId="{216F206C-F49C-4CA3-8B1E-DF12556322DE}"/>
          </ac:picMkLst>
        </pc:picChg>
        <pc:picChg chg="add del mod">
          <ac:chgData name="Miao, Xuanbo" userId="52a29cb4-095e-4b88-8e5b-abe65ecae15b" providerId="ADAL" clId="{8113D61B-746A-4E5D-AD9B-46C672B12936}" dt="2023-01-31T22:57:25.962" v="146" actId="21"/>
          <ac:picMkLst>
            <pc:docMk/>
            <pc:sldMk cId="2521337418" sldId="275"/>
            <ac:picMk id="11" creationId="{14E2655E-B40C-4557-A247-4A6D5F81B263}"/>
          </ac:picMkLst>
        </pc:picChg>
        <pc:picChg chg="add del mod">
          <ac:chgData name="Miao, Xuanbo" userId="52a29cb4-095e-4b88-8e5b-abe65ecae15b" providerId="ADAL" clId="{8113D61B-746A-4E5D-AD9B-46C672B12936}" dt="2023-01-31T22:57:35.910" v="150"/>
          <ac:picMkLst>
            <pc:docMk/>
            <pc:sldMk cId="2521337418" sldId="275"/>
            <ac:picMk id="13" creationId="{2B4B85A5-FDD4-41A3-949B-6A2B74AEF8D0}"/>
          </ac:picMkLst>
        </pc:picChg>
        <pc:picChg chg="add del mod">
          <ac:chgData name="Miao, Xuanbo" userId="52a29cb4-095e-4b88-8e5b-abe65ecae15b" providerId="ADAL" clId="{8113D61B-746A-4E5D-AD9B-46C672B12936}" dt="2023-01-31T22:57:35.910" v="150"/>
          <ac:picMkLst>
            <pc:docMk/>
            <pc:sldMk cId="2521337418" sldId="275"/>
            <ac:picMk id="15" creationId="{5D1345C6-3007-481D-9740-01ACE2D201AF}"/>
          </ac:picMkLst>
        </pc:picChg>
        <pc:picChg chg="add del mod">
          <ac:chgData name="Miao, Xuanbo" userId="52a29cb4-095e-4b88-8e5b-abe65ecae15b" providerId="ADAL" clId="{8113D61B-746A-4E5D-AD9B-46C672B12936}" dt="2023-01-31T22:57:35.910" v="150"/>
          <ac:picMkLst>
            <pc:docMk/>
            <pc:sldMk cId="2521337418" sldId="275"/>
            <ac:picMk id="17" creationId="{92307521-EA33-403C-BA59-812E122C1EBE}"/>
          </ac:picMkLst>
        </pc:picChg>
        <pc:picChg chg="add del mod">
          <ac:chgData name="Miao, Xuanbo" userId="52a29cb4-095e-4b88-8e5b-abe65ecae15b" providerId="ADAL" clId="{8113D61B-746A-4E5D-AD9B-46C672B12936}" dt="2023-01-31T22:57:35.910" v="150"/>
          <ac:picMkLst>
            <pc:docMk/>
            <pc:sldMk cId="2521337418" sldId="275"/>
            <ac:picMk id="19" creationId="{55ED5FD8-D8EC-44C6-AA9D-C070D3D4E993}"/>
          </ac:picMkLst>
        </pc:picChg>
        <pc:picChg chg="add del mod">
          <ac:chgData name="Miao, Xuanbo" userId="52a29cb4-095e-4b88-8e5b-abe65ecae15b" providerId="ADAL" clId="{8113D61B-746A-4E5D-AD9B-46C672B12936}" dt="2023-01-31T22:57:35.910" v="150"/>
          <ac:picMkLst>
            <pc:docMk/>
            <pc:sldMk cId="2521337418" sldId="275"/>
            <ac:picMk id="21" creationId="{D092E4A8-1D2C-4179-9472-D357709FFA50}"/>
          </ac:picMkLst>
        </pc:picChg>
        <pc:picChg chg="add del mod">
          <ac:chgData name="Miao, Xuanbo" userId="52a29cb4-095e-4b88-8e5b-abe65ecae15b" providerId="ADAL" clId="{8113D61B-746A-4E5D-AD9B-46C672B12936}" dt="2023-01-31T22:57:35.910" v="150"/>
          <ac:picMkLst>
            <pc:docMk/>
            <pc:sldMk cId="2521337418" sldId="275"/>
            <ac:picMk id="23" creationId="{0F870764-6ACE-4FA9-81C7-A2A0690209AC}"/>
          </ac:picMkLst>
        </pc:picChg>
        <pc:picChg chg="add del mod">
          <ac:chgData name="Miao, Xuanbo" userId="52a29cb4-095e-4b88-8e5b-abe65ecae15b" providerId="ADAL" clId="{8113D61B-746A-4E5D-AD9B-46C672B12936}" dt="2023-01-31T22:57:35.910" v="150"/>
          <ac:picMkLst>
            <pc:docMk/>
            <pc:sldMk cId="2521337418" sldId="275"/>
            <ac:picMk id="25" creationId="{934B127A-2C60-4B2D-BCD3-4B9E16317C15}"/>
          </ac:picMkLst>
        </pc:picChg>
        <pc:picChg chg="add del mod">
          <ac:chgData name="Miao, Xuanbo" userId="52a29cb4-095e-4b88-8e5b-abe65ecae15b" providerId="ADAL" clId="{8113D61B-746A-4E5D-AD9B-46C672B12936}" dt="2023-01-31T22:57:35.910" v="150"/>
          <ac:picMkLst>
            <pc:docMk/>
            <pc:sldMk cId="2521337418" sldId="275"/>
            <ac:picMk id="27" creationId="{07380BE1-7C45-4A8F-86CB-2496445F1366}"/>
          </ac:picMkLst>
        </pc:picChg>
        <pc:picChg chg="add del mod">
          <ac:chgData name="Miao, Xuanbo" userId="52a29cb4-095e-4b88-8e5b-abe65ecae15b" providerId="ADAL" clId="{8113D61B-746A-4E5D-AD9B-46C672B12936}" dt="2023-01-31T22:57:35.910" v="150"/>
          <ac:picMkLst>
            <pc:docMk/>
            <pc:sldMk cId="2521337418" sldId="275"/>
            <ac:picMk id="29" creationId="{E4BCA8EC-65E8-48A2-AC59-EBC1148D4BED}"/>
          </ac:picMkLst>
        </pc:picChg>
        <pc:picChg chg="add del mod">
          <ac:chgData name="Miao, Xuanbo" userId="52a29cb4-095e-4b88-8e5b-abe65ecae15b" providerId="ADAL" clId="{8113D61B-746A-4E5D-AD9B-46C672B12936}" dt="2023-01-31T22:57:35.910" v="150"/>
          <ac:picMkLst>
            <pc:docMk/>
            <pc:sldMk cId="2521337418" sldId="275"/>
            <ac:picMk id="31" creationId="{693DC05E-9FEE-42B7-A9B1-D7B9FA20D120}"/>
          </ac:picMkLst>
        </pc:picChg>
        <pc:picChg chg="add del mod">
          <ac:chgData name="Miao, Xuanbo" userId="52a29cb4-095e-4b88-8e5b-abe65ecae15b" providerId="ADAL" clId="{8113D61B-746A-4E5D-AD9B-46C672B12936}" dt="2023-01-31T22:57:35.910" v="150"/>
          <ac:picMkLst>
            <pc:docMk/>
            <pc:sldMk cId="2521337418" sldId="275"/>
            <ac:picMk id="33" creationId="{67616161-734E-403F-B7D6-DC323B2A5DF6}"/>
          </ac:picMkLst>
        </pc:picChg>
        <pc:picChg chg="add del mod">
          <ac:chgData name="Miao, Xuanbo" userId="52a29cb4-095e-4b88-8e5b-abe65ecae15b" providerId="ADAL" clId="{8113D61B-746A-4E5D-AD9B-46C672B12936}" dt="2023-01-31T22:57:35.910" v="150"/>
          <ac:picMkLst>
            <pc:docMk/>
            <pc:sldMk cId="2521337418" sldId="275"/>
            <ac:picMk id="35" creationId="{4FC2F3A5-7881-4943-9E5C-F1DFA3904B6A}"/>
          </ac:picMkLst>
        </pc:picChg>
        <pc:picChg chg="add del mod">
          <ac:chgData name="Miao, Xuanbo" userId="52a29cb4-095e-4b88-8e5b-abe65ecae15b" providerId="ADAL" clId="{8113D61B-746A-4E5D-AD9B-46C672B12936}" dt="2023-01-31T22:57:35.910" v="150"/>
          <ac:picMkLst>
            <pc:docMk/>
            <pc:sldMk cId="2521337418" sldId="275"/>
            <ac:picMk id="37" creationId="{812E5F6A-8268-4C63-B7E2-D0E549BE6EBD}"/>
          </ac:picMkLst>
        </pc:picChg>
        <pc:picChg chg="add del mod">
          <ac:chgData name="Miao, Xuanbo" userId="52a29cb4-095e-4b88-8e5b-abe65ecae15b" providerId="ADAL" clId="{8113D61B-746A-4E5D-AD9B-46C672B12936}" dt="2023-01-31T22:57:35.910" v="150"/>
          <ac:picMkLst>
            <pc:docMk/>
            <pc:sldMk cId="2521337418" sldId="275"/>
            <ac:picMk id="39" creationId="{EB5C1D3B-714B-44A1-899E-BB4763A06A48}"/>
          </ac:picMkLst>
        </pc:picChg>
        <pc:picChg chg="add del mod">
          <ac:chgData name="Miao, Xuanbo" userId="52a29cb4-095e-4b88-8e5b-abe65ecae15b" providerId="ADAL" clId="{8113D61B-746A-4E5D-AD9B-46C672B12936}" dt="2023-01-31T22:57:35.910" v="150"/>
          <ac:picMkLst>
            <pc:docMk/>
            <pc:sldMk cId="2521337418" sldId="275"/>
            <ac:picMk id="41" creationId="{112F74DC-505B-41CE-84C0-FAA298B1FA16}"/>
          </ac:picMkLst>
        </pc:picChg>
        <pc:picChg chg="add del mod">
          <ac:chgData name="Miao, Xuanbo" userId="52a29cb4-095e-4b88-8e5b-abe65ecae15b" providerId="ADAL" clId="{8113D61B-746A-4E5D-AD9B-46C672B12936}" dt="2023-01-31T22:57:35.910" v="150"/>
          <ac:picMkLst>
            <pc:docMk/>
            <pc:sldMk cId="2521337418" sldId="275"/>
            <ac:picMk id="43" creationId="{E2883D78-97B9-4F16-8026-3ACAF081BBD8}"/>
          </ac:picMkLst>
        </pc:picChg>
        <pc:picChg chg="add del mod">
          <ac:chgData name="Miao, Xuanbo" userId="52a29cb4-095e-4b88-8e5b-abe65ecae15b" providerId="ADAL" clId="{8113D61B-746A-4E5D-AD9B-46C672B12936}" dt="2023-01-31T22:57:35.910" v="150"/>
          <ac:picMkLst>
            <pc:docMk/>
            <pc:sldMk cId="2521337418" sldId="275"/>
            <ac:picMk id="45" creationId="{2AC5481F-0753-4BB0-9332-32C4AE1088A5}"/>
          </ac:picMkLst>
        </pc:picChg>
        <pc:picChg chg="add del mod">
          <ac:chgData name="Miao, Xuanbo" userId="52a29cb4-095e-4b88-8e5b-abe65ecae15b" providerId="ADAL" clId="{8113D61B-746A-4E5D-AD9B-46C672B12936}" dt="2023-01-31T22:57:35.910" v="150"/>
          <ac:picMkLst>
            <pc:docMk/>
            <pc:sldMk cId="2521337418" sldId="275"/>
            <ac:picMk id="47" creationId="{2F29BC40-8167-43DE-A78B-EECCEF4F8F8C}"/>
          </ac:picMkLst>
        </pc:picChg>
        <pc:picChg chg="add del mod">
          <ac:chgData name="Miao, Xuanbo" userId="52a29cb4-095e-4b88-8e5b-abe65ecae15b" providerId="ADAL" clId="{8113D61B-746A-4E5D-AD9B-46C672B12936}" dt="2023-01-31T22:57:35.910" v="150"/>
          <ac:picMkLst>
            <pc:docMk/>
            <pc:sldMk cId="2521337418" sldId="275"/>
            <ac:picMk id="49" creationId="{3D69F8AC-2B86-4DBD-B1BB-9F2C7A132E1C}"/>
          </ac:picMkLst>
        </pc:picChg>
        <pc:picChg chg="add del mod">
          <ac:chgData name="Miao, Xuanbo" userId="52a29cb4-095e-4b88-8e5b-abe65ecae15b" providerId="ADAL" clId="{8113D61B-746A-4E5D-AD9B-46C672B12936}" dt="2023-01-31T22:57:35.910" v="150"/>
          <ac:picMkLst>
            <pc:docMk/>
            <pc:sldMk cId="2521337418" sldId="275"/>
            <ac:picMk id="51" creationId="{B33BCCF1-1BB5-4AAA-BB8E-48903D50D67B}"/>
          </ac:picMkLst>
        </pc:picChg>
        <pc:picChg chg="add mod">
          <ac:chgData name="Miao, Xuanbo" userId="52a29cb4-095e-4b88-8e5b-abe65ecae15b" providerId="ADAL" clId="{8113D61B-746A-4E5D-AD9B-46C672B12936}" dt="2023-01-31T23:02:56.818" v="312" actId="1076"/>
          <ac:picMkLst>
            <pc:docMk/>
            <pc:sldMk cId="2521337418" sldId="275"/>
            <ac:picMk id="53" creationId="{608532B0-F84B-4D65-B63A-352411D70E36}"/>
          </ac:picMkLst>
        </pc:picChg>
        <pc:picChg chg="add mod">
          <ac:chgData name="Miao, Xuanbo" userId="52a29cb4-095e-4b88-8e5b-abe65ecae15b" providerId="ADAL" clId="{8113D61B-746A-4E5D-AD9B-46C672B12936}" dt="2023-01-31T23:02:56.818" v="312" actId="1076"/>
          <ac:picMkLst>
            <pc:docMk/>
            <pc:sldMk cId="2521337418" sldId="275"/>
            <ac:picMk id="55" creationId="{5590D45E-DB7C-4931-AFE4-EECEEBEC22B2}"/>
          </ac:picMkLst>
        </pc:picChg>
        <pc:picChg chg="add mod">
          <ac:chgData name="Miao, Xuanbo" userId="52a29cb4-095e-4b88-8e5b-abe65ecae15b" providerId="ADAL" clId="{8113D61B-746A-4E5D-AD9B-46C672B12936}" dt="2023-01-31T23:02:56.818" v="312" actId="1076"/>
          <ac:picMkLst>
            <pc:docMk/>
            <pc:sldMk cId="2521337418" sldId="275"/>
            <ac:picMk id="57" creationId="{44371F64-CA95-4554-926D-BC22F424B4A3}"/>
          </ac:picMkLst>
        </pc:picChg>
        <pc:picChg chg="add del mod">
          <ac:chgData name="Miao, Xuanbo" userId="52a29cb4-095e-4b88-8e5b-abe65ecae15b" providerId="ADAL" clId="{8113D61B-746A-4E5D-AD9B-46C672B12936}" dt="2023-01-31T23:00:14.435" v="223" actId="21"/>
          <ac:picMkLst>
            <pc:docMk/>
            <pc:sldMk cId="2521337418" sldId="275"/>
            <ac:picMk id="59" creationId="{66D58BC7-0B23-4968-9834-0B789219239D}"/>
          </ac:picMkLst>
        </pc:picChg>
        <pc:picChg chg="add del mod">
          <ac:chgData name="Miao, Xuanbo" userId="52a29cb4-095e-4b88-8e5b-abe65ecae15b" providerId="ADAL" clId="{8113D61B-746A-4E5D-AD9B-46C672B12936}" dt="2023-01-31T23:00:14.435" v="223" actId="21"/>
          <ac:picMkLst>
            <pc:docMk/>
            <pc:sldMk cId="2521337418" sldId="275"/>
            <ac:picMk id="61" creationId="{F2E59AC7-01C5-4968-AEDA-083CE4D57F2D}"/>
          </ac:picMkLst>
        </pc:picChg>
        <pc:picChg chg="add del mod">
          <ac:chgData name="Miao, Xuanbo" userId="52a29cb4-095e-4b88-8e5b-abe65ecae15b" providerId="ADAL" clId="{8113D61B-746A-4E5D-AD9B-46C672B12936}" dt="2023-01-31T23:00:14.435" v="223" actId="21"/>
          <ac:picMkLst>
            <pc:docMk/>
            <pc:sldMk cId="2521337418" sldId="275"/>
            <ac:picMk id="63" creationId="{534C3086-B19F-4C08-85F5-B5D55EDBD158}"/>
          </ac:picMkLst>
        </pc:picChg>
        <pc:picChg chg="add del mod">
          <ac:chgData name="Miao, Xuanbo" userId="52a29cb4-095e-4b88-8e5b-abe65ecae15b" providerId="ADAL" clId="{8113D61B-746A-4E5D-AD9B-46C672B12936}" dt="2023-01-31T23:00:14.435" v="223" actId="21"/>
          <ac:picMkLst>
            <pc:docMk/>
            <pc:sldMk cId="2521337418" sldId="275"/>
            <ac:picMk id="65" creationId="{7DA44A66-24C6-4C05-8713-4A8336252EE7}"/>
          </ac:picMkLst>
        </pc:picChg>
        <pc:picChg chg="add mod">
          <ac:chgData name="Miao, Xuanbo" userId="52a29cb4-095e-4b88-8e5b-abe65ecae15b" providerId="ADAL" clId="{8113D61B-746A-4E5D-AD9B-46C672B12936}" dt="2023-01-31T23:02:56.818" v="312" actId="1076"/>
          <ac:picMkLst>
            <pc:docMk/>
            <pc:sldMk cId="2521337418" sldId="275"/>
            <ac:picMk id="67" creationId="{D21715D9-40DE-4F8A-A61B-19CAF4953964}"/>
          </ac:picMkLst>
        </pc:picChg>
        <pc:picChg chg="add mod">
          <ac:chgData name="Miao, Xuanbo" userId="52a29cb4-095e-4b88-8e5b-abe65ecae15b" providerId="ADAL" clId="{8113D61B-746A-4E5D-AD9B-46C672B12936}" dt="2023-01-31T23:02:56.818" v="312" actId="1076"/>
          <ac:picMkLst>
            <pc:docMk/>
            <pc:sldMk cId="2521337418" sldId="275"/>
            <ac:picMk id="69" creationId="{04DCCEF7-C9D3-4D62-AEF6-84717376E2F2}"/>
          </ac:picMkLst>
        </pc:picChg>
        <pc:picChg chg="add mod">
          <ac:chgData name="Miao, Xuanbo" userId="52a29cb4-095e-4b88-8e5b-abe65ecae15b" providerId="ADAL" clId="{8113D61B-746A-4E5D-AD9B-46C672B12936}" dt="2023-01-31T23:02:56.818" v="312" actId="1076"/>
          <ac:picMkLst>
            <pc:docMk/>
            <pc:sldMk cId="2521337418" sldId="275"/>
            <ac:picMk id="71" creationId="{6C0AD2EA-FF3C-46AB-9857-37ADF7CB3867}"/>
          </ac:picMkLst>
        </pc:picChg>
        <pc:picChg chg="add mod">
          <ac:chgData name="Miao, Xuanbo" userId="52a29cb4-095e-4b88-8e5b-abe65ecae15b" providerId="ADAL" clId="{8113D61B-746A-4E5D-AD9B-46C672B12936}" dt="2023-01-31T23:02:56.818" v="312" actId="1076"/>
          <ac:picMkLst>
            <pc:docMk/>
            <pc:sldMk cId="2521337418" sldId="275"/>
            <ac:picMk id="73" creationId="{3446C487-8412-4BA8-8EB2-4B85CA09AC7B}"/>
          </ac:picMkLst>
        </pc:picChg>
        <pc:picChg chg="add del mod">
          <ac:chgData name="Miao, Xuanbo" userId="52a29cb4-095e-4b88-8e5b-abe65ecae15b" providerId="ADAL" clId="{8113D61B-746A-4E5D-AD9B-46C672B12936}" dt="2023-01-31T23:00:14.435" v="223" actId="21"/>
          <ac:picMkLst>
            <pc:docMk/>
            <pc:sldMk cId="2521337418" sldId="275"/>
            <ac:picMk id="75" creationId="{AD0E7E20-955B-4241-A58B-B005EA2CA68B}"/>
          </ac:picMkLst>
        </pc:picChg>
        <pc:picChg chg="add del mod">
          <ac:chgData name="Miao, Xuanbo" userId="52a29cb4-095e-4b88-8e5b-abe65ecae15b" providerId="ADAL" clId="{8113D61B-746A-4E5D-AD9B-46C672B12936}" dt="2023-01-31T23:00:14.435" v="223" actId="21"/>
          <ac:picMkLst>
            <pc:docMk/>
            <pc:sldMk cId="2521337418" sldId="275"/>
            <ac:picMk id="77" creationId="{301873B7-C459-4A44-B9BB-E44B6CD6E3F3}"/>
          </ac:picMkLst>
        </pc:picChg>
        <pc:picChg chg="add del mod">
          <ac:chgData name="Miao, Xuanbo" userId="52a29cb4-095e-4b88-8e5b-abe65ecae15b" providerId="ADAL" clId="{8113D61B-746A-4E5D-AD9B-46C672B12936}" dt="2023-01-31T23:00:14.435" v="223" actId="21"/>
          <ac:picMkLst>
            <pc:docMk/>
            <pc:sldMk cId="2521337418" sldId="275"/>
            <ac:picMk id="79" creationId="{589D2602-6583-43C9-86BA-39D3220E9109}"/>
          </ac:picMkLst>
        </pc:picChg>
        <pc:picChg chg="add del mod">
          <ac:chgData name="Miao, Xuanbo" userId="52a29cb4-095e-4b88-8e5b-abe65ecae15b" providerId="ADAL" clId="{8113D61B-746A-4E5D-AD9B-46C672B12936}" dt="2023-01-31T23:00:14.435" v="223" actId="21"/>
          <ac:picMkLst>
            <pc:docMk/>
            <pc:sldMk cId="2521337418" sldId="275"/>
            <ac:picMk id="81" creationId="{252B5B8F-C110-45C8-A390-F23C53AB1B84}"/>
          </ac:picMkLst>
        </pc:picChg>
        <pc:picChg chg="add mod">
          <ac:chgData name="Miao, Xuanbo" userId="52a29cb4-095e-4b88-8e5b-abe65ecae15b" providerId="ADAL" clId="{8113D61B-746A-4E5D-AD9B-46C672B12936}" dt="2023-01-31T23:02:56.818" v="312" actId="1076"/>
          <ac:picMkLst>
            <pc:docMk/>
            <pc:sldMk cId="2521337418" sldId="275"/>
            <ac:picMk id="83" creationId="{8518D391-11CD-460B-8745-84FFB05191ED}"/>
          </ac:picMkLst>
        </pc:picChg>
        <pc:picChg chg="add mod">
          <ac:chgData name="Miao, Xuanbo" userId="52a29cb4-095e-4b88-8e5b-abe65ecae15b" providerId="ADAL" clId="{8113D61B-746A-4E5D-AD9B-46C672B12936}" dt="2023-01-31T23:02:56.818" v="312" actId="1076"/>
          <ac:picMkLst>
            <pc:docMk/>
            <pc:sldMk cId="2521337418" sldId="275"/>
            <ac:picMk id="85" creationId="{BF641211-8676-4EC6-BD7A-CB614BC30956}"/>
          </ac:picMkLst>
        </pc:picChg>
        <pc:picChg chg="add mod">
          <ac:chgData name="Miao, Xuanbo" userId="52a29cb4-095e-4b88-8e5b-abe65ecae15b" providerId="ADAL" clId="{8113D61B-746A-4E5D-AD9B-46C672B12936}" dt="2023-01-31T23:02:56.818" v="312" actId="1076"/>
          <ac:picMkLst>
            <pc:docMk/>
            <pc:sldMk cId="2521337418" sldId="275"/>
            <ac:picMk id="87" creationId="{19886300-F031-49B7-87B0-555987FF1A43}"/>
          </ac:picMkLst>
        </pc:picChg>
        <pc:picChg chg="add mod">
          <ac:chgData name="Miao, Xuanbo" userId="52a29cb4-095e-4b88-8e5b-abe65ecae15b" providerId="ADAL" clId="{8113D61B-746A-4E5D-AD9B-46C672B12936}" dt="2023-01-31T23:02:56.818" v="312" actId="1076"/>
          <ac:picMkLst>
            <pc:docMk/>
            <pc:sldMk cId="2521337418" sldId="275"/>
            <ac:picMk id="89" creationId="{77C8D52C-9FF3-4587-8716-60A380E62036}"/>
          </ac:picMkLst>
        </pc:picChg>
        <pc:picChg chg="add mod">
          <ac:chgData name="Miao, Xuanbo" userId="52a29cb4-095e-4b88-8e5b-abe65ecae15b" providerId="ADAL" clId="{8113D61B-746A-4E5D-AD9B-46C672B12936}" dt="2023-01-31T23:02:56.818" v="312" actId="1076"/>
          <ac:picMkLst>
            <pc:docMk/>
            <pc:sldMk cId="2521337418" sldId="275"/>
            <ac:picMk id="90" creationId="{49D36C54-57F0-46D4-B0FA-9EA97FC37E55}"/>
          </ac:picMkLst>
        </pc:picChg>
      </pc:sldChg>
      <pc:sldChg chg="modSp mod">
        <pc:chgData name="Miao, Xuanbo" userId="52a29cb4-095e-4b88-8e5b-abe65ecae15b" providerId="ADAL" clId="{8113D61B-746A-4E5D-AD9B-46C672B12936}" dt="2023-02-01T23:45:57.544" v="349"/>
        <pc:sldMkLst>
          <pc:docMk/>
          <pc:sldMk cId="2579405120" sldId="278"/>
        </pc:sldMkLst>
        <pc:spChg chg="mod">
          <ac:chgData name="Miao, Xuanbo" userId="52a29cb4-095e-4b88-8e5b-abe65ecae15b" providerId="ADAL" clId="{8113D61B-746A-4E5D-AD9B-46C672B12936}" dt="2023-02-01T23:45:50.659" v="347"/>
          <ac:spMkLst>
            <pc:docMk/>
            <pc:sldMk cId="2579405120" sldId="278"/>
            <ac:spMk id="11" creationId="{1F538E00-F993-4D17-A49A-0990AC39C5DC}"/>
          </ac:spMkLst>
        </pc:spChg>
        <pc:spChg chg="mod">
          <ac:chgData name="Miao, Xuanbo" userId="52a29cb4-095e-4b88-8e5b-abe65ecae15b" providerId="ADAL" clId="{8113D61B-746A-4E5D-AD9B-46C672B12936}" dt="2023-02-01T23:45:54.253" v="348"/>
          <ac:spMkLst>
            <pc:docMk/>
            <pc:sldMk cId="2579405120" sldId="278"/>
            <ac:spMk id="12" creationId="{0DAD51F0-1BFE-4660-88F5-CD9E0DD4822C}"/>
          </ac:spMkLst>
        </pc:spChg>
        <pc:spChg chg="mod">
          <ac:chgData name="Miao, Xuanbo" userId="52a29cb4-095e-4b88-8e5b-abe65ecae15b" providerId="ADAL" clId="{8113D61B-746A-4E5D-AD9B-46C672B12936}" dt="2023-02-01T23:45:57.544" v="349"/>
          <ac:spMkLst>
            <pc:docMk/>
            <pc:sldMk cId="2579405120" sldId="278"/>
            <ac:spMk id="13" creationId="{B83708DE-2380-424B-8D0E-11FDCD07928A}"/>
          </ac:spMkLst>
        </pc:spChg>
      </pc:sldChg>
    </pc:docChg>
  </pc:docChgLst>
  <pc:docChgLst>
    <pc:chgData name="Xuanbo" userId="52a29cb4-095e-4b88-8e5b-abe65ecae15b" providerId="ADAL" clId="{25745604-CCC7-48F4-843B-722F26C1113A}"/>
    <pc:docChg chg="undo redo custSel addSld delSld modSld addSection delSection">
      <pc:chgData name="Xuanbo" userId="52a29cb4-095e-4b88-8e5b-abe65ecae15b" providerId="ADAL" clId="{25745604-CCC7-48F4-843B-722F26C1113A}" dt="2023-02-09T06:47:25.814" v="2042" actId="113"/>
      <pc:docMkLst>
        <pc:docMk/>
      </pc:docMkLst>
      <pc:sldChg chg="addSp delSp modSp mod">
        <pc:chgData name="Xuanbo" userId="52a29cb4-095e-4b88-8e5b-abe65ecae15b" providerId="ADAL" clId="{25745604-CCC7-48F4-843B-722F26C1113A}" dt="2023-02-09T06:32:34.390" v="1724"/>
        <pc:sldMkLst>
          <pc:docMk/>
          <pc:sldMk cId="552668685" sldId="257"/>
        </pc:sldMkLst>
        <pc:spChg chg="add del mod">
          <ac:chgData name="Xuanbo" userId="52a29cb4-095e-4b88-8e5b-abe65ecae15b" providerId="ADAL" clId="{25745604-CCC7-48F4-843B-722F26C1113A}" dt="2023-02-09T05:55:19.583" v="1046" actId="21"/>
          <ac:spMkLst>
            <pc:docMk/>
            <pc:sldMk cId="552668685" sldId="257"/>
            <ac:spMk id="3" creationId="{20325110-61F9-C684-2DCD-06D38968443F}"/>
          </ac:spMkLst>
        </pc:spChg>
        <pc:spChg chg="mod">
          <ac:chgData name="Xuanbo" userId="52a29cb4-095e-4b88-8e5b-abe65ecae15b" providerId="ADAL" clId="{25745604-CCC7-48F4-843B-722F26C1113A}" dt="2023-02-09T05:51:59.216" v="1030" actId="20577"/>
          <ac:spMkLst>
            <pc:docMk/>
            <pc:sldMk cId="552668685" sldId="257"/>
            <ac:spMk id="9" creationId="{4536A1E2-19E5-85F2-60D0-8CF11F284471}"/>
          </ac:spMkLst>
        </pc:spChg>
        <pc:spChg chg="mod">
          <ac:chgData name="Xuanbo" userId="52a29cb4-095e-4b88-8e5b-abe65ecae15b" providerId="ADAL" clId="{25745604-CCC7-48F4-843B-722F26C1113A}" dt="2023-02-09T05:52:08.379" v="1031"/>
          <ac:spMkLst>
            <pc:docMk/>
            <pc:sldMk cId="552668685" sldId="257"/>
            <ac:spMk id="11" creationId="{8870D315-40E3-0EC2-6D56-E03037F01BA6}"/>
          </ac:spMkLst>
        </pc:spChg>
        <pc:spChg chg="add del mod">
          <ac:chgData name="Xuanbo" userId="52a29cb4-095e-4b88-8e5b-abe65ecae15b" providerId="ADAL" clId="{25745604-CCC7-48F4-843B-722F26C1113A}" dt="2023-02-09T05:55:48.085" v="1065" actId="1076"/>
          <ac:spMkLst>
            <pc:docMk/>
            <pc:sldMk cId="552668685" sldId="257"/>
            <ac:spMk id="17" creationId="{A38F9D7A-3D85-442F-B4DE-D086862C6FF7}"/>
          </ac:spMkLst>
        </pc:spChg>
        <pc:spChg chg="add mod">
          <ac:chgData name="Xuanbo" userId="52a29cb4-095e-4b88-8e5b-abe65ecae15b" providerId="ADAL" clId="{25745604-CCC7-48F4-843B-722F26C1113A}" dt="2023-02-09T05:55:48.085" v="1065" actId="1076"/>
          <ac:spMkLst>
            <pc:docMk/>
            <pc:sldMk cId="552668685" sldId="257"/>
            <ac:spMk id="18" creationId="{1EAA9979-C218-4DFA-A67E-9A56C9789E18}"/>
          </ac:spMkLst>
        </pc:spChg>
        <pc:spChg chg="add del mod">
          <ac:chgData name="Xuanbo" userId="52a29cb4-095e-4b88-8e5b-abe65ecae15b" providerId="ADAL" clId="{25745604-CCC7-48F4-843B-722F26C1113A}" dt="2023-02-09T06:24:44.552" v="1299" actId="478"/>
          <ac:spMkLst>
            <pc:docMk/>
            <pc:sldMk cId="552668685" sldId="257"/>
            <ac:spMk id="19" creationId="{405565F7-620A-4252-A1D5-B40FAB9AFF7E}"/>
          </ac:spMkLst>
        </pc:spChg>
        <pc:spChg chg="add del mod">
          <ac:chgData name="Xuanbo" userId="52a29cb4-095e-4b88-8e5b-abe65ecae15b" providerId="ADAL" clId="{25745604-CCC7-48F4-843B-722F26C1113A}" dt="2023-02-09T06:24:44.552" v="1299" actId="478"/>
          <ac:spMkLst>
            <pc:docMk/>
            <pc:sldMk cId="552668685" sldId="257"/>
            <ac:spMk id="20" creationId="{D12985EA-04DF-4BE6-89A1-DC6DBF2B70DC}"/>
          </ac:spMkLst>
        </pc:spChg>
        <pc:spChg chg="add del mod">
          <ac:chgData name="Xuanbo" userId="52a29cb4-095e-4b88-8e5b-abe65ecae15b" providerId="ADAL" clId="{25745604-CCC7-48F4-843B-722F26C1113A}" dt="2023-02-09T06:24:44.552" v="1299" actId="478"/>
          <ac:spMkLst>
            <pc:docMk/>
            <pc:sldMk cId="552668685" sldId="257"/>
            <ac:spMk id="21" creationId="{CA22F692-C078-4449-A2EE-AAF0A67EE2F2}"/>
          </ac:spMkLst>
        </pc:spChg>
        <pc:spChg chg="add del mod">
          <ac:chgData name="Xuanbo" userId="52a29cb4-095e-4b88-8e5b-abe65ecae15b" providerId="ADAL" clId="{25745604-CCC7-48F4-843B-722F26C1113A}" dt="2023-02-09T06:24:41.669" v="1297"/>
          <ac:spMkLst>
            <pc:docMk/>
            <pc:sldMk cId="552668685" sldId="257"/>
            <ac:spMk id="23" creationId="{76BB3749-639F-4EA5-93C3-9E9D454B9B0C}"/>
          </ac:spMkLst>
        </pc:spChg>
        <pc:spChg chg="add del mod">
          <ac:chgData name="Xuanbo" userId="52a29cb4-095e-4b88-8e5b-abe65ecae15b" providerId="ADAL" clId="{25745604-CCC7-48F4-843B-722F26C1113A}" dt="2023-02-09T06:24:41.669" v="1297"/>
          <ac:spMkLst>
            <pc:docMk/>
            <pc:sldMk cId="552668685" sldId="257"/>
            <ac:spMk id="24" creationId="{46B5A94C-BCB8-4D83-A454-2AC0598D2C11}"/>
          </ac:spMkLst>
        </pc:spChg>
        <pc:spChg chg="add del mod">
          <ac:chgData name="Xuanbo" userId="52a29cb4-095e-4b88-8e5b-abe65ecae15b" providerId="ADAL" clId="{25745604-CCC7-48F4-843B-722F26C1113A}" dt="2023-02-09T06:24:41.669" v="1297"/>
          <ac:spMkLst>
            <pc:docMk/>
            <pc:sldMk cId="552668685" sldId="257"/>
            <ac:spMk id="25" creationId="{2092A08F-9706-4E3D-8C20-19B27C18E05E}"/>
          </ac:spMkLst>
        </pc:spChg>
        <pc:spChg chg="add mod">
          <ac:chgData name="Xuanbo" userId="52a29cb4-095e-4b88-8e5b-abe65ecae15b" providerId="ADAL" clId="{25745604-CCC7-48F4-843B-722F26C1113A}" dt="2023-02-09T06:24:49.199" v="1301" actId="1076"/>
          <ac:spMkLst>
            <pc:docMk/>
            <pc:sldMk cId="552668685" sldId="257"/>
            <ac:spMk id="26" creationId="{0407B3E5-CE7A-401C-A1CE-1519C4DA8793}"/>
          </ac:spMkLst>
        </pc:spChg>
        <pc:spChg chg="add mod">
          <ac:chgData name="Xuanbo" userId="52a29cb4-095e-4b88-8e5b-abe65ecae15b" providerId="ADAL" clId="{25745604-CCC7-48F4-843B-722F26C1113A}" dt="2023-02-09T06:24:49.199" v="1301" actId="1076"/>
          <ac:spMkLst>
            <pc:docMk/>
            <pc:sldMk cId="552668685" sldId="257"/>
            <ac:spMk id="28" creationId="{CC0E7717-3020-4A18-BC55-99C5EEDFAACD}"/>
          </ac:spMkLst>
        </pc:spChg>
        <pc:spChg chg="add mod">
          <ac:chgData name="Xuanbo" userId="52a29cb4-095e-4b88-8e5b-abe65ecae15b" providerId="ADAL" clId="{25745604-CCC7-48F4-843B-722F26C1113A}" dt="2023-02-09T06:24:49.199" v="1301" actId="1076"/>
          <ac:spMkLst>
            <pc:docMk/>
            <pc:sldMk cId="552668685" sldId="257"/>
            <ac:spMk id="29" creationId="{ACB66BD8-7374-4491-900C-0E255A8CA2F0}"/>
          </ac:spMkLst>
        </pc:spChg>
        <pc:spChg chg="del">
          <ac:chgData name="Xuanbo" userId="52a29cb4-095e-4b88-8e5b-abe65ecae15b" providerId="ADAL" clId="{25745604-CCC7-48F4-843B-722F26C1113A}" dt="2023-02-09T05:36:18.332" v="912" actId="21"/>
          <ac:spMkLst>
            <pc:docMk/>
            <pc:sldMk cId="552668685" sldId="257"/>
            <ac:spMk id="57" creationId="{222C48E9-1CB5-4D92-849C-3695EE91C176}"/>
          </ac:spMkLst>
        </pc:spChg>
        <pc:spChg chg="del">
          <ac:chgData name="Xuanbo" userId="52a29cb4-095e-4b88-8e5b-abe65ecae15b" providerId="ADAL" clId="{25745604-CCC7-48F4-843B-722F26C1113A}" dt="2023-02-09T05:36:18.332" v="912" actId="21"/>
          <ac:spMkLst>
            <pc:docMk/>
            <pc:sldMk cId="552668685" sldId="257"/>
            <ac:spMk id="58" creationId="{BA356A98-885C-459E-A103-C3A88D514616}"/>
          </ac:spMkLst>
        </pc:spChg>
        <pc:spChg chg="del">
          <ac:chgData name="Xuanbo" userId="52a29cb4-095e-4b88-8e5b-abe65ecae15b" providerId="ADAL" clId="{25745604-CCC7-48F4-843B-722F26C1113A}" dt="2023-02-09T05:36:18.332" v="912" actId="21"/>
          <ac:spMkLst>
            <pc:docMk/>
            <pc:sldMk cId="552668685" sldId="257"/>
            <ac:spMk id="59" creationId="{A1CEDD5B-DADB-4519-867D-1ED8571C7B1B}"/>
          </ac:spMkLst>
        </pc:spChg>
        <pc:picChg chg="del">
          <ac:chgData name="Xuanbo" userId="52a29cb4-095e-4b88-8e5b-abe65ecae15b" providerId="ADAL" clId="{25745604-CCC7-48F4-843B-722F26C1113A}" dt="2023-02-09T05:36:18.332" v="912" actId="21"/>
          <ac:picMkLst>
            <pc:docMk/>
            <pc:sldMk cId="552668685" sldId="257"/>
            <ac:picMk id="4" creationId="{3E36C62D-0064-48F5-AA5F-F837F4A65535}"/>
          </ac:picMkLst>
        </pc:picChg>
        <pc:picChg chg="del">
          <ac:chgData name="Xuanbo" userId="52a29cb4-095e-4b88-8e5b-abe65ecae15b" providerId="ADAL" clId="{25745604-CCC7-48F4-843B-722F26C1113A}" dt="2023-02-09T05:36:18.332" v="912" actId="21"/>
          <ac:picMkLst>
            <pc:docMk/>
            <pc:sldMk cId="552668685" sldId="257"/>
            <ac:picMk id="5" creationId="{509C492E-AB79-4DF2-9078-74BC202FC435}"/>
          </ac:picMkLst>
        </pc:picChg>
        <pc:picChg chg="add mod">
          <ac:chgData name="Xuanbo" userId="52a29cb4-095e-4b88-8e5b-abe65ecae15b" providerId="ADAL" clId="{25745604-CCC7-48F4-843B-722F26C1113A}" dt="2023-02-09T05:44:54.451" v="1000" actId="14100"/>
          <ac:picMkLst>
            <pc:docMk/>
            <pc:sldMk cId="552668685" sldId="257"/>
            <ac:picMk id="6" creationId="{A23A1939-A937-4416-A7B4-8A107ABA2B22}"/>
          </ac:picMkLst>
        </pc:picChg>
        <pc:picChg chg="add del mod">
          <ac:chgData name="Xuanbo" userId="52a29cb4-095e-4b88-8e5b-abe65ecae15b" providerId="ADAL" clId="{25745604-CCC7-48F4-843B-722F26C1113A}" dt="2023-02-09T06:32:34.111" v="1723" actId="478"/>
          <ac:picMkLst>
            <pc:docMk/>
            <pc:sldMk cId="552668685" sldId="257"/>
            <ac:picMk id="8" creationId="{9801524F-6E3A-4625-96A7-2EFCBE9F60CA}"/>
          </ac:picMkLst>
        </pc:picChg>
        <pc:picChg chg="add mod">
          <ac:chgData name="Xuanbo" userId="52a29cb4-095e-4b88-8e5b-abe65ecae15b" providerId="ADAL" clId="{25745604-CCC7-48F4-843B-722F26C1113A}" dt="2023-02-09T05:47:45.623" v="1025" actId="1037"/>
          <ac:picMkLst>
            <pc:docMk/>
            <pc:sldMk cId="552668685" sldId="257"/>
            <ac:picMk id="10" creationId="{B4A64A85-6265-48B6-842D-9341D0872C25}"/>
          </ac:picMkLst>
        </pc:picChg>
        <pc:picChg chg="add del mod">
          <ac:chgData name="Xuanbo" userId="52a29cb4-095e-4b88-8e5b-abe65ecae15b" providerId="ADAL" clId="{25745604-CCC7-48F4-843B-722F26C1113A}" dt="2023-02-09T06:32:32.955" v="1722" actId="21"/>
          <ac:picMkLst>
            <pc:docMk/>
            <pc:sldMk cId="552668685" sldId="257"/>
            <ac:picMk id="12" creationId="{78671873-345D-4920-9387-E44118BCA2DE}"/>
          </ac:picMkLst>
        </pc:picChg>
        <pc:picChg chg="add mod">
          <ac:chgData name="Xuanbo" userId="52a29cb4-095e-4b88-8e5b-abe65ecae15b" providerId="ADAL" clId="{25745604-CCC7-48F4-843B-722F26C1113A}" dt="2023-02-09T06:32:34.390" v="1724"/>
          <ac:picMkLst>
            <pc:docMk/>
            <pc:sldMk cId="552668685" sldId="257"/>
            <ac:picMk id="30" creationId="{3356447B-58D2-4F8B-A28C-51F79511AC4F}"/>
          </ac:picMkLst>
        </pc:picChg>
        <pc:picChg chg="del">
          <ac:chgData name="Xuanbo" userId="52a29cb4-095e-4b88-8e5b-abe65ecae15b" providerId="ADAL" clId="{25745604-CCC7-48F4-843B-722F26C1113A}" dt="2023-02-09T05:36:18.332" v="912" actId="21"/>
          <ac:picMkLst>
            <pc:docMk/>
            <pc:sldMk cId="552668685" sldId="257"/>
            <ac:picMk id="85" creationId="{4AB1AFC1-A1B8-4D47-A492-330D1B3F5080}"/>
          </ac:picMkLst>
        </pc:picChg>
        <pc:cxnChg chg="add del mod">
          <ac:chgData name="Xuanbo" userId="52a29cb4-095e-4b88-8e5b-abe65ecae15b" providerId="ADAL" clId="{25745604-CCC7-48F4-843B-722F26C1113A}" dt="2023-02-09T06:24:42.173" v="1298" actId="478"/>
          <ac:cxnSpMkLst>
            <pc:docMk/>
            <pc:sldMk cId="552668685" sldId="257"/>
            <ac:cxnSpMk id="22" creationId="{10641A20-2F44-4635-9055-AFB038B2D9AC}"/>
          </ac:cxnSpMkLst>
        </pc:cxnChg>
        <pc:cxnChg chg="del">
          <ac:chgData name="Xuanbo" userId="52a29cb4-095e-4b88-8e5b-abe65ecae15b" providerId="ADAL" clId="{25745604-CCC7-48F4-843B-722F26C1113A}" dt="2023-02-09T05:36:18.332" v="912" actId="21"/>
          <ac:cxnSpMkLst>
            <pc:docMk/>
            <pc:sldMk cId="552668685" sldId="257"/>
            <ac:cxnSpMk id="27" creationId="{683EED44-A760-D3EE-798C-72B165C98A8A}"/>
          </ac:cxnSpMkLst>
        </pc:cxnChg>
      </pc:sldChg>
      <pc:sldChg chg="del">
        <pc:chgData name="Xuanbo" userId="52a29cb4-095e-4b88-8e5b-abe65ecae15b" providerId="ADAL" clId="{25745604-CCC7-48F4-843B-722F26C1113A}" dt="2023-02-09T04:47:57.587" v="285" actId="2696"/>
        <pc:sldMkLst>
          <pc:docMk/>
          <pc:sldMk cId="3980408318" sldId="273"/>
        </pc:sldMkLst>
      </pc:sldChg>
      <pc:sldChg chg="del">
        <pc:chgData name="Xuanbo" userId="52a29cb4-095e-4b88-8e5b-abe65ecae15b" providerId="ADAL" clId="{25745604-CCC7-48F4-843B-722F26C1113A}" dt="2023-02-09T04:47:57.587" v="285" actId="2696"/>
        <pc:sldMkLst>
          <pc:docMk/>
          <pc:sldMk cId="734887308" sldId="274"/>
        </pc:sldMkLst>
      </pc:sldChg>
      <pc:sldChg chg="addSp delSp modSp mod">
        <pc:chgData name="Xuanbo" userId="52a29cb4-095e-4b88-8e5b-abe65ecae15b" providerId="ADAL" clId="{25745604-CCC7-48F4-843B-722F26C1113A}" dt="2023-02-09T05:43:55.832" v="972" actId="164"/>
        <pc:sldMkLst>
          <pc:docMk/>
          <pc:sldMk cId="2521337418" sldId="275"/>
        </pc:sldMkLst>
        <pc:spChg chg="mod">
          <ac:chgData name="Xuanbo" userId="52a29cb4-095e-4b88-8e5b-abe65ecae15b" providerId="ADAL" clId="{25745604-CCC7-48F4-843B-722F26C1113A}" dt="2023-02-09T05:09:52.413" v="684"/>
          <ac:spMkLst>
            <pc:docMk/>
            <pc:sldMk cId="2521337418" sldId="275"/>
            <ac:spMk id="15" creationId="{AE0F84E0-2C8F-46A6-A837-5F04D710B315}"/>
          </ac:spMkLst>
        </pc:spChg>
        <pc:spChg chg="del mod">
          <ac:chgData name="Xuanbo" userId="52a29cb4-095e-4b88-8e5b-abe65ecae15b" providerId="ADAL" clId="{25745604-CCC7-48F4-843B-722F26C1113A}" dt="2023-02-09T04:38:36.287" v="99" actId="21"/>
          <ac:spMkLst>
            <pc:docMk/>
            <pc:sldMk cId="2521337418" sldId="275"/>
            <ac:spMk id="25" creationId="{971E23B1-9044-4B27-8D85-4FC081313677}"/>
          </ac:spMkLst>
        </pc:spChg>
        <pc:spChg chg="mod">
          <ac:chgData name="Xuanbo" userId="52a29cb4-095e-4b88-8e5b-abe65ecae15b" providerId="ADAL" clId="{25745604-CCC7-48F4-843B-722F26C1113A}" dt="2023-02-09T05:43:55.832" v="972" actId="164"/>
          <ac:spMkLst>
            <pc:docMk/>
            <pc:sldMk cId="2521337418" sldId="275"/>
            <ac:spMk id="26" creationId="{56071444-5EE6-44DA-A30A-9BEAB1F27970}"/>
          </ac:spMkLst>
        </pc:spChg>
        <pc:spChg chg="del mod">
          <ac:chgData name="Xuanbo" userId="52a29cb4-095e-4b88-8e5b-abe65ecae15b" providerId="ADAL" clId="{25745604-CCC7-48F4-843B-722F26C1113A}" dt="2023-02-09T04:39:08.783" v="116" actId="21"/>
          <ac:spMkLst>
            <pc:docMk/>
            <pc:sldMk cId="2521337418" sldId="275"/>
            <ac:spMk id="27" creationId="{DADC9CF8-2FA0-41BF-BF2F-D801A0C633A3}"/>
          </ac:spMkLst>
        </pc:spChg>
        <pc:spChg chg="del mod">
          <ac:chgData name="Xuanbo" userId="52a29cb4-095e-4b88-8e5b-abe65ecae15b" providerId="ADAL" clId="{25745604-CCC7-48F4-843B-722F26C1113A}" dt="2023-02-09T04:38:40.511" v="102" actId="21"/>
          <ac:spMkLst>
            <pc:docMk/>
            <pc:sldMk cId="2521337418" sldId="275"/>
            <ac:spMk id="28" creationId="{9E3FB55E-D68E-45CE-A63D-64AF83D0A3AC}"/>
          </ac:spMkLst>
        </pc:spChg>
        <pc:spChg chg="del mod">
          <ac:chgData name="Xuanbo" userId="52a29cb4-095e-4b88-8e5b-abe65ecae15b" providerId="ADAL" clId="{25745604-CCC7-48F4-843B-722F26C1113A}" dt="2023-02-09T04:38:40.511" v="102" actId="21"/>
          <ac:spMkLst>
            <pc:docMk/>
            <pc:sldMk cId="2521337418" sldId="275"/>
            <ac:spMk id="29" creationId="{A0D9A0AC-E98F-4D13-A450-4B7B7E9FDAB4}"/>
          </ac:spMkLst>
        </pc:spChg>
        <pc:spChg chg="del mod">
          <ac:chgData name="Xuanbo" userId="52a29cb4-095e-4b88-8e5b-abe65ecae15b" providerId="ADAL" clId="{25745604-CCC7-48F4-843B-722F26C1113A}" dt="2023-02-09T04:38:40.511" v="102" actId="21"/>
          <ac:spMkLst>
            <pc:docMk/>
            <pc:sldMk cId="2521337418" sldId="275"/>
            <ac:spMk id="30" creationId="{6D284D89-76FC-4CF3-80F7-118BD2DADDE7}"/>
          </ac:spMkLst>
        </pc:spChg>
        <pc:spChg chg="del">
          <ac:chgData name="Xuanbo" userId="52a29cb4-095e-4b88-8e5b-abe65ecae15b" providerId="ADAL" clId="{25745604-CCC7-48F4-843B-722F26C1113A}" dt="2023-02-09T04:33:23.444" v="0" actId="21"/>
          <ac:spMkLst>
            <pc:docMk/>
            <pc:sldMk cId="2521337418" sldId="275"/>
            <ac:spMk id="35" creationId="{56C5CDB1-9141-4220-BC97-D88EDD14EFD2}"/>
          </ac:spMkLst>
        </pc:spChg>
        <pc:spChg chg="del">
          <ac:chgData name="Xuanbo" userId="52a29cb4-095e-4b88-8e5b-abe65ecae15b" providerId="ADAL" clId="{25745604-CCC7-48F4-843B-722F26C1113A}" dt="2023-02-09T04:33:23.444" v="0" actId="21"/>
          <ac:spMkLst>
            <pc:docMk/>
            <pc:sldMk cId="2521337418" sldId="275"/>
            <ac:spMk id="37" creationId="{67CEC2E0-F29E-4E7E-96E8-B40928461495}"/>
          </ac:spMkLst>
        </pc:spChg>
        <pc:spChg chg="del">
          <ac:chgData name="Xuanbo" userId="52a29cb4-095e-4b88-8e5b-abe65ecae15b" providerId="ADAL" clId="{25745604-CCC7-48F4-843B-722F26C1113A}" dt="2023-02-09T04:33:23.444" v="0" actId="21"/>
          <ac:spMkLst>
            <pc:docMk/>
            <pc:sldMk cId="2521337418" sldId="275"/>
            <ac:spMk id="41" creationId="{247E26EC-5AE1-42C2-B7E3-92150AD87FF2}"/>
          </ac:spMkLst>
        </pc:spChg>
        <pc:spChg chg="add mod">
          <ac:chgData name="Xuanbo" userId="52a29cb4-095e-4b88-8e5b-abe65ecae15b" providerId="ADAL" clId="{25745604-CCC7-48F4-843B-722F26C1113A}" dt="2023-02-09T05:43:55.832" v="972" actId="164"/>
          <ac:spMkLst>
            <pc:docMk/>
            <pc:sldMk cId="2521337418" sldId="275"/>
            <ac:spMk id="65" creationId="{9BF96ACB-FA41-4ED8-B0C0-496464B25ECF}"/>
          </ac:spMkLst>
        </pc:spChg>
        <pc:spChg chg="add mod topLvl">
          <ac:chgData name="Xuanbo" userId="52a29cb4-095e-4b88-8e5b-abe65ecae15b" providerId="ADAL" clId="{25745604-CCC7-48F4-843B-722F26C1113A}" dt="2023-02-09T05:43:55.832" v="972" actId="164"/>
          <ac:spMkLst>
            <pc:docMk/>
            <pc:sldMk cId="2521337418" sldId="275"/>
            <ac:spMk id="68" creationId="{2DA3DE1C-65CD-4EC1-A5FA-15E5E88EF8B3}"/>
          </ac:spMkLst>
        </pc:spChg>
        <pc:spChg chg="add del mod">
          <ac:chgData name="Xuanbo" userId="52a29cb4-095e-4b88-8e5b-abe65ecae15b" providerId="ADAL" clId="{25745604-CCC7-48F4-843B-722F26C1113A}" dt="2023-02-09T04:40:27.736" v="165" actId="21"/>
          <ac:spMkLst>
            <pc:docMk/>
            <pc:sldMk cId="2521337418" sldId="275"/>
            <ac:spMk id="70" creationId="{0596EDD2-315E-436D-9C6C-CFC8EB6EFA22}"/>
          </ac:spMkLst>
        </pc:spChg>
        <pc:spChg chg="add mod">
          <ac:chgData name="Xuanbo" userId="52a29cb4-095e-4b88-8e5b-abe65ecae15b" providerId="ADAL" clId="{25745604-CCC7-48F4-843B-722F26C1113A}" dt="2023-02-09T04:40:29.976" v="167" actId="571"/>
          <ac:spMkLst>
            <pc:docMk/>
            <pc:sldMk cId="2521337418" sldId="275"/>
            <ac:spMk id="72" creationId="{373B8C8E-D4DB-45B7-8EEA-0DD0774DF350}"/>
          </ac:spMkLst>
        </pc:spChg>
        <pc:spChg chg="add mod">
          <ac:chgData name="Xuanbo" userId="52a29cb4-095e-4b88-8e5b-abe65ecae15b" providerId="ADAL" clId="{25745604-CCC7-48F4-843B-722F26C1113A}" dt="2023-02-09T04:40:29.976" v="167" actId="571"/>
          <ac:spMkLst>
            <pc:docMk/>
            <pc:sldMk cId="2521337418" sldId="275"/>
            <ac:spMk id="74" creationId="{8D39459E-EF3D-42EE-89D7-55EEC824AE24}"/>
          </ac:spMkLst>
        </pc:spChg>
        <pc:spChg chg="mod topLvl">
          <ac:chgData name="Xuanbo" userId="52a29cb4-095e-4b88-8e5b-abe65ecae15b" providerId="ADAL" clId="{25745604-CCC7-48F4-843B-722F26C1113A}" dt="2023-02-09T05:43:55.832" v="972" actId="164"/>
          <ac:spMkLst>
            <pc:docMk/>
            <pc:sldMk cId="2521337418" sldId="275"/>
            <ac:spMk id="78" creationId="{4F72936C-4FF5-4487-AC49-26DDA2EF8D30}"/>
          </ac:spMkLst>
        </pc:spChg>
        <pc:spChg chg="mod topLvl">
          <ac:chgData name="Xuanbo" userId="52a29cb4-095e-4b88-8e5b-abe65ecae15b" providerId="ADAL" clId="{25745604-CCC7-48F4-843B-722F26C1113A}" dt="2023-02-09T05:43:55.832" v="972" actId="164"/>
          <ac:spMkLst>
            <pc:docMk/>
            <pc:sldMk cId="2521337418" sldId="275"/>
            <ac:spMk id="81" creationId="{30EFBA89-C114-4E85-94CD-E525F49AA9C2}"/>
          </ac:spMkLst>
        </pc:spChg>
        <pc:spChg chg="add del mod">
          <ac:chgData name="Xuanbo" userId="52a29cb4-095e-4b88-8e5b-abe65ecae15b" providerId="ADAL" clId="{25745604-CCC7-48F4-843B-722F26C1113A}" dt="2023-02-09T04:43:39.156" v="233" actId="21"/>
          <ac:spMkLst>
            <pc:docMk/>
            <pc:sldMk cId="2521337418" sldId="275"/>
            <ac:spMk id="84" creationId="{91C67D1D-0A4C-4917-B520-FA6728EFBCA5}"/>
          </ac:spMkLst>
        </pc:spChg>
        <pc:spChg chg="mod topLvl">
          <ac:chgData name="Xuanbo" userId="52a29cb4-095e-4b88-8e5b-abe65ecae15b" providerId="ADAL" clId="{25745604-CCC7-48F4-843B-722F26C1113A}" dt="2023-02-09T05:43:55.832" v="972" actId="164"/>
          <ac:spMkLst>
            <pc:docMk/>
            <pc:sldMk cId="2521337418" sldId="275"/>
            <ac:spMk id="100" creationId="{60628FF6-0AF6-4764-A96C-5C42C24AAE45}"/>
          </ac:spMkLst>
        </pc:spChg>
        <pc:spChg chg="mod topLvl">
          <ac:chgData name="Xuanbo" userId="52a29cb4-095e-4b88-8e5b-abe65ecae15b" providerId="ADAL" clId="{25745604-CCC7-48F4-843B-722F26C1113A}" dt="2023-02-09T05:43:55.832" v="972" actId="164"/>
          <ac:spMkLst>
            <pc:docMk/>
            <pc:sldMk cId="2521337418" sldId="275"/>
            <ac:spMk id="103" creationId="{DDC521CC-C49D-4501-B976-79514DC0FA80}"/>
          </ac:spMkLst>
        </pc:spChg>
        <pc:spChg chg="mod topLvl">
          <ac:chgData name="Xuanbo" userId="52a29cb4-095e-4b88-8e5b-abe65ecae15b" providerId="ADAL" clId="{25745604-CCC7-48F4-843B-722F26C1113A}" dt="2023-02-09T05:43:55.832" v="972" actId="164"/>
          <ac:spMkLst>
            <pc:docMk/>
            <pc:sldMk cId="2521337418" sldId="275"/>
            <ac:spMk id="106" creationId="{637300E5-F479-4551-820F-A977BBD65B4A}"/>
          </ac:spMkLst>
        </pc:spChg>
        <pc:grpChg chg="add del mod topLvl">
          <ac:chgData name="Xuanbo" userId="52a29cb4-095e-4b88-8e5b-abe65ecae15b" providerId="ADAL" clId="{25745604-CCC7-48F4-843B-722F26C1113A}" dt="2023-02-09T04:38:19.788" v="94" actId="165"/>
          <ac:grpSpMkLst>
            <pc:docMk/>
            <pc:sldMk cId="2521337418" sldId="275"/>
            <ac:grpSpMk id="13" creationId="{D7E02085-5E39-482C-84C8-ECABFAA047E2}"/>
          </ac:grpSpMkLst>
        </pc:grpChg>
        <pc:grpChg chg="add del mod topLvl">
          <ac:chgData name="Xuanbo" userId="52a29cb4-095e-4b88-8e5b-abe65ecae15b" providerId="ADAL" clId="{25745604-CCC7-48F4-843B-722F26C1113A}" dt="2023-02-09T04:38:19.788" v="94" actId="165"/>
          <ac:grpSpMkLst>
            <pc:docMk/>
            <pc:sldMk cId="2521337418" sldId="275"/>
            <ac:grpSpMk id="14" creationId="{F7AA639B-B801-405E-9B11-928CD3A59CF9}"/>
          </ac:grpSpMkLst>
        </pc:grpChg>
        <pc:grpChg chg="add del mod">
          <ac:chgData name="Xuanbo" userId="52a29cb4-095e-4b88-8e5b-abe65ecae15b" providerId="ADAL" clId="{25745604-CCC7-48F4-843B-722F26C1113A}" dt="2023-02-09T04:38:18.896" v="93" actId="165"/>
          <ac:grpSpMkLst>
            <pc:docMk/>
            <pc:sldMk cId="2521337418" sldId="275"/>
            <ac:grpSpMk id="16" creationId="{F1B850F7-0D89-4917-82FD-8C5121022FE4}"/>
          </ac:grpSpMkLst>
        </pc:grpChg>
        <pc:grpChg chg="add del mod">
          <ac:chgData name="Xuanbo" userId="52a29cb4-095e-4b88-8e5b-abe65ecae15b" providerId="ADAL" clId="{25745604-CCC7-48F4-843B-722F26C1113A}" dt="2023-02-09T04:44:10.989" v="242" actId="165"/>
          <ac:grpSpMkLst>
            <pc:docMk/>
            <pc:sldMk cId="2521337418" sldId="275"/>
            <ac:grpSpMk id="20" creationId="{02B1C8ED-2923-4FE1-B325-E33BD3168B28}"/>
          </ac:grpSpMkLst>
        </pc:grpChg>
        <pc:grpChg chg="add mod">
          <ac:chgData name="Xuanbo" userId="52a29cb4-095e-4b88-8e5b-abe65ecae15b" providerId="ADAL" clId="{25745604-CCC7-48F4-843B-722F26C1113A}" dt="2023-02-09T05:43:55.832" v="972" actId="164"/>
          <ac:grpSpMkLst>
            <pc:docMk/>
            <pc:sldMk cId="2521337418" sldId="275"/>
            <ac:grpSpMk id="34" creationId="{F5BEFFB5-6BC3-43B3-99BF-1905436AAB64}"/>
          </ac:grpSpMkLst>
        </pc:grpChg>
        <pc:grpChg chg="add del mod">
          <ac:chgData name="Xuanbo" userId="52a29cb4-095e-4b88-8e5b-abe65ecae15b" providerId="ADAL" clId="{25745604-CCC7-48F4-843B-722F26C1113A}" dt="2023-02-09T04:44:10.989" v="242" actId="165"/>
          <ac:grpSpMkLst>
            <pc:docMk/>
            <pc:sldMk cId="2521337418" sldId="275"/>
            <ac:grpSpMk id="77" creationId="{F270E010-5A22-441C-A9B5-28359DBE55E4}"/>
          </ac:grpSpMkLst>
        </pc:grpChg>
        <pc:grpChg chg="add del mod">
          <ac:chgData name="Xuanbo" userId="52a29cb4-095e-4b88-8e5b-abe65ecae15b" providerId="ADAL" clId="{25745604-CCC7-48F4-843B-722F26C1113A}" dt="2023-02-09T04:44:10.989" v="242" actId="165"/>
          <ac:grpSpMkLst>
            <pc:docMk/>
            <pc:sldMk cId="2521337418" sldId="275"/>
            <ac:grpSpMk id="80" creationId="{729CD15B-3480-48A5-A763-F6A87BEC1463}"/>
          </ac:grpSpMkLst>
        </pc:grpChg>
        <pc:grpChg chg="add del mod">
          <ac:chgData name="Xuanbo" userId="52a29cb4-095e-4b88-8e5b-abe65ecae15b" providerId="ADAL" clId="{25745604-CCC7-48F4-843B-722F26C1113A}" dt="2023-02-09T04:43:54.649" v="235" actId="165"/>
          <ac:grpSpMkLst>
            <pc:docMk/>
            <pc:sldMk cId="2521337418" sldId="275"/>
            <ac:grpSpMk id="99" creationId="{A2518E7E-15A6-402E-985A-CF55845283E5}"/>
          </ac:grpSpMkLst>
        </pc:grpChg>
        <pc:grpChg chg="add del mod">
          <ac:chgData name="Xuanbo" userId="52a29cb4-095e-4b88-8e5b-abe65ecae15b" providerId="ADAL" clId="{25745604-CCC7-48F4-843B-722F26C1113A}" dt="2023-02-09T04:43:56.244" v="236" actId="165"/>
          <ac:grpSpMkLst>
            <pc:docMk/>
            <pc:sldMk cId="2521337418" sldId="275"/>
            <ac:grpSpMk id="102" creationId="{78B9654D-E401-4007-9A83-D9C54766AAC4}"/>
          </ac:grpSpMkLst>
        </pc:grpChg>
        <pc:grpChg chg="add del mod">
          <ac:chgData name="Xuanbo" userId="52a29cb4-095e-4b88-8e5b-abe65ecae15b" providerId="ADAL" clId="{25745604-CCC7-48F4-843B-722F26C1113A}" dt="2023-02-09T04:43:57.790" v="237" actId="165"/>
          <ac:grpSpMkLst>
            <pc:docMk/>
            <pc:sldMk cId="2521337418" sldId="275"/>
            <ac:grpSpMk id="105" creationId="{D16E9FD6-6F59-4E3F-88B5-526745E119B9}"/>
          </ac:grpSpMkLst>
        </pc:grpChg>
        <pc:picChg chg="add mod ord topLvl">
          <ac:chgData name="Xuanbo" userId="52a29cb4-095e-4b88-8e5b-abe65ecae15b" providerId="ADAL" clId="{25745604-CCC7-48F4-843B-722F26C1113A}" dt="2023-02-09T05:43:55.832" v="972" actId="164"/>
          <ac:picMkLst>
            <pc:docMk/>
            <pc:sldMk cId="2521337418" sldId="275"/>
            <ac:picMk id="3" creationId="{B20CCE5E-A772-4A14-A4E4-C2A0313FF314}"/>
          </ac:picMkLst>
        </pc:picChg>
        <pc:picChg chg="del">
          <ac:chgData name="Xuanbo" userId="52a29cb4-095e-4b88-8e5b-abe65ecae15b" providerId="ADAL" clId="{25745604-CCC7-48F4-843B-722F26C1113A}" dt="2023-02-09T04:33:23.444" v="0" actId="21"/>
          <ac:picMkLst>
            <pc:docMk/>
            <pc:sldMk cId="2521337418" sldId="275"/>
            <ac:picMk id="4" creationId="{05D5F716-5A42-47BC-B164-50DF4C577A3A}"/>
          </ac:picMkLst>
        </pc:picChg>
        <pc:picChg chg="del">
          <ac:chgData name="Xuanbo" userId="52a29cb4-095e-4b88-8e5b-abe65ecae15b" providerId="ADAL" clId="{25745604-CCC7-48F4-843B-722F26C1113A}" dt="2023-02-09T04:33:23.444" v="0" actId="21"/>
          <ac:picMkLst>
            <pc:docMk/>
            <pc:sldMk cId="2521337418" sldId="275"/>
            <ac:picMk id="6" creationId="{AB31F38D-4DC9-4332-A46D-74BDD78E4FFF}"/>
          </ac:picMkLst>
        </pc:picChg>
        <pc:picChg chg="add mod topLvl">
          <ac:chgData name="Xuanbo" userId="52a29cb4-095e-4b88-8e5b-abe65ecae15b" providerId="ADAL" clId="{25745604-CCC7-48F4-843B-722F26C1113A}" dt="2023-02-09T05:43:55.832" v="972" actId="164"/>
          <ac:picMkLst>
            <pc:docMk/>
            <pc:sldMk cId="2521337418" sldId="275"/>
            <ac:picMk id="7" creationId="{AD02FC29-831F-4099-9D4B-44DBC8213EFD}"/>
          </ac:picMkLst>
        </pc:picChg>
        <pc:picChg chg="del">
          <ac:chgData name="Xuanbo" userId="52a29cb4-095e-4b88-8e5b-abe65ecae15b" providerId="ADAL" clId="{25745604-CCC7-48F4-843B-722F26C1113A}" dt="2023-02-09T04:33:23.444" v="0" actId="21"/>
          <ac:picMkLst>
            <pc:docMk/>
            <pc:sldMk cId="2521337418" sldId="275"/>
            <ac:picMk id="9" creationId="{1D187A9F-38A0-4D43-8A8F-358B1845CA5D}"/>
          </ac:picMkLst>
        </pc:picChg>
        <pc:picChg chg="add mod topLvl">
          <ac:chgData name="Xuanbo" userId="52a29cb4-095e-4b88-8e5b-abe65ecae15b" providerId="ADAL" clId="{25745604-CCC7-48F4-843B-722F26C1113A}" dt="2023-02-09T05:43:55.832" v="972" actId="164"/>
          <ac:picMkLst>
            <pc:docMk/>
            <pc:sldMk cId="2521337418" sldId="275"/>
            <ac:picMk id="10" creationId="{7E75A628-44C5-4768-9D36-7BEB78615D99}"/>
          </ac:picMkLst>
        </pc:picChg>
        <pc:picChg chg="add del mod">
          <ac:chgData name="Xuanbo" userId="52a29cb4-095e-4b88-8e5b-abe65ecae15b" providerId="ADAL" clId="{25745604-CCC7-48F4-843B-722F26C1113A}" dt="2023-02-09T04:35:12.609" v="50" actId="21"/>
          <ac:picMkLst>
            <pc:docMk/>
            <pc:sldMk cId="2521337418" sldId="275"/>
            <ac:picMk id="12" creationId="{60C6EE8E-675C-4F4B-A971-DCAFC0919BB6}"/>
          </ac:picMkLst>
        </pc:picChg>
        <pc:picChg chg="add mod topLvl">
          <ac:chgData name="Xuanbo" userId="52a29cb4-095e-4b88-8e5b-abe65ecae15b" providerId="ADAL" clId="{25745604-CCC7-48F4-843B-722F26C1113A}" dt="2023-02-09T05:43:55.832" v="972" actId="164"/>
          <ac:picMkLst>
            <pc:docMk/>
            <pc:sldMk cId="2521337418" sldId="275"/>
            <ac:picMk id="36" creationId="{CB25E4BD-66F7-4614-83EA-E298C862AD40}"/>
          </ac:picMkLst>
        </pc:picChg>
        <pc:picChg chg="add mod topLvl">
          <ac:chgData name="Xuanbo" userId="52a29cb4-095e-4b88-8e5b-abe65ecae15b" providerId="ADAL" clId="{25745604-CCC7-48F4-843B-722F26C1113A}" dt="2023-02-09T05:43:55.832" v="972" actId="164"/>
          <ac:picMkLst>
            <pc:docMk/>
            <pc:sldMk cId="2521337418" sldId="275"/>
            <ac:picMk id="38" creationId="{5E8419F6-F3BC-4B1D-88E1-5037A897C1CF}"/>
          </ac:picMkLst>
        </pc:picChg>
        <pc:picChg chg="add mod topLvl">
          <ac:chgData name="Xuanbo" userId="52a29cb4-095e-4b88-8e5b-abe65ecae15b" providerId="ADAL" clId="{25745604-CCC7-48F4-843B-722F26C1113A}" dt="2023-02-09T05:43:55.832" v="972" actId="164"/>
          <ac:picMkLst>
            <pc:docMk/>
            <pc:sldMk cId="2521337418" sldId="275"/>
            <ac:picMk id="39" creationId="{E5AA2D57-F112-45BA-B4F9-2FBFC1890306}"/>
          </ac:picMkLst>
        </pc:picChg>
        <pc:picChg chg="add mod ord topLvl">
          <ac:chgData name="Xuanbo" userId="52a29cb4-095e-4b88-8e5b-abe65ecae15b" providerId="ADAL" clId="{25745604-CCC7-48F4-843B-722F26C1113A}" dt="2023-02-09T05:43:55.832" v="972" actId="164"/>
          <ac:picMkLst>
            <pc:docMk/>
            <pc:sldMk cId="2521337418" sldId="275"/>
            <ac:picMk id="40" creationId="{D2DF28F4-D043-414F-BBCB-FA6DBF06F917}"/>
          </ac:picMkLst>
        </pc:picChg>
        <pc:picChg chg="add mod topLvl">
          <ac:chgData name="Xuanbo" userId="52a29cb4-095e-4b88-8e5b-abe65ecae15b" providerId="ADAL" clId="{25745604-CCC7-48F4-843B-722F26C1113A}" dt="2023-02-09T05:43:55.832" v="972" actId="164"/>
          <ac:picMkLst>
            <pc:docMk/>
            <pc:sldMk cId="2521337418" sldId="275"/>
            <ac:picMk id="42" creationId="{73A2F1F1-9244-4D0F-AAC7-C57B479290B5}"/>
          </ac:picMkLst>
        </pc:picChg>
        <pc:picChg chg="add mod topLvl">
          <ac:chgData name="Xuanbo" userId="52a29cb4-095e-4b88-8e5b-abe65ecae15b" providerId="ADAL" clId="{25745604-CCC7-48F4-843B-722F26C1113A}" dt="2023-02-09T05:43:55.832" v="972" actId="164"/>
          <ac:picMkLst>
            <pc:docMk/>
            <pc:sldMk cId="2521337418" sldId="275"/>
            <ac:picMk id="43" creationId="{A66357D4-A557-48C0-9813-5A3B61F9A5E1}"/>
          </ac:picMkLst>
        </pc:picChg>
        <pc:picChg chg="add mod">
          <ac:chgData name="Xuanbo" userId="52a29cb4-095e-4b88-8e5b-abe65ecae15b" providerId="ADAL" clId="{25745604-CCC7-48F4-843B-722F26C1113A}" dt="2023-02-09T04:36:30.792" v="72" actId="571"/>
          <ac:picMkLst>
            <pc:docMk/>
            <pc:sldMk cId="2521337418" sldId="275"/>
            <ac:picMk id="44" creationId="{D98CD074-CAC3-41CD-BE05-FA03A8FBF856}"/>
          </ac:picMkLst>
        </pc:picChg>
        <pc:picChg chg="add mod">
          <ac:chgData name="Xuanbo" userId="52a29cb4-095e-4b88-8e5b-abe65ecae15b" providerId="ADAL" clId="{25745604-CCC7-48F4-843B-722F26C1113A}" dt="2023-02-09T04:36:30.792" v="72" actId="571"/>
          <ac:picMkLst>
            <pc:docMk/>
            <pc:sldMk cId="2521337418" sldId="275"/>
            <ac:picMk id="45" creationId="{ED226BAC-63DA-4A20-B51D-5631477C3D2B}"/>
          </ac:picMkLst>
        </pc:picChg>
        <pc:picChg chg="add mod">
          <ac:chgData name="Xuanbo" userId="52a29cb4-095e-4b88-8e5b-abe65ecae15b" providerId="ADAL" clId="{25745604-CCC7-48F4-843B-722F26C1113A}" dt="2023-02-09T04:36:30.792" v="72" actId="571"/>
          <ac:picMkLst>
            <pc:docMk/>
            <pc:sldMk cId="2521337418" sldId="275"/>
            <ac:picMk id="46" creationId="{BCD70BA5-2195-44DC-9AB9-8C9E94C08D39}"/>
          </ac:picMkLst>
        </pc:picChg>
        <pc:picChg chg="add mod">
          <ac:chgData name="Xuanbo" userId="52a29cb4-095e-4b88-8e5b-abe65ecae15b" providerId="ADAL" clId="{25745604-CCC7-48F4-843B-722F26C1113A}" dt="2023-02-09T04:36:30.792" v="72" actId="571"/>
          <ac:picMkLst>
            <pc:docMk/>
            <pc:sldMk cId="2521337418" sldId="275"/>
            <ac:picMk id="47" creationId="{70D63CB1-C9F8-4B04-81FC-F5899310D001}"/>
          </ac:picMkLst>
        </pc:picChg>
        <pc:picChg chg="add mod">
          <ac:chgData name="Xuanbo" userId="52a29cb4-095e-4b88-8e5b-abe65ecae15b" providerId="ADAL" clId="{25745604-CCC7-48F4-843B-722F26C1113A}" dt="2023-02-09T04:36:30.792" v="72" actId="571"/>
          <ac:picMkLst>
            <pc:docMk/>
            <pc:sldMk cId="2521337418" sldId="275"/>
            <ac:picMk id="48" creationId="{A1A5FD5F-54A1-436E-81EE-A0CF67F2D451}"/>
          </ac:picMkLst>
        </pc:picChg>
        <pc:picChg chg="add mod">
          <ac:chgData name="Xuanbo" userId="52a29cb4-095e-4b88-8e5b-abe65ecae15b" providerId="ADAL" clId="{25745604-CCC7-48F4-843B-722F26C1113A}" dt="2023-02-09T04:36:30.792" v="72" actId="571"/>
          <ac:picMkLst>
            <pc:docMk/>
            <pc:sldMk cId="2521337418" sldId="275"/>
            <ac:picMk id="49" creationId="{00E96A42-9754-457A-A114-F61B58F230B6}"/>
          </ac:picMkLst>
        </pc:picChg>
        <pc:picChg chg="add mod">
          <ac:chgData name="Xuanbo" userId="52a29cb4-095e-4b88-8e5b-abe65ecae15b" providerId="ADAL" clId="{25745604-CCC7-48F4-843B-722F26C1113A}" dt="2023-02-09T04:36:30.792" v="72" actId="571"/>
          <ac:picMkLst>
            <pc:docMk/>
            <pc:sldMk cId="2521337418" sldId="275"/>
            <ac:picMk id="50" creationId="{46E058DE-5A56-4FF8-9E7B-DCC97A1B725B}"/>
          </ac:picMkLst>
        </pc:picChg>
        <pc:picChg chg="add mod">
          <ac:chgData name="Xuanbo" userId="52a29cb4-095e-4b88-8e5b-abe65ecae15b" providerId="ADAL" clId="{25745604-CCC7-48F4-843B-722F26C1113A}" dt="2023-02-09T04:36:30.792" v="72" actId="571"/>
          <ac:picMkLst>
            <pc:docMk/>
            <pc:sldMk cId="2521337418" sldId="275"/>
            <ac:picMk id="51" creationId="{D5BF8D7D-D55F-47BB-B7EE-618031FE00FC}"/>
          </ac:picMkLst>
        </pc:picChg>
        <pc:picChg chg="add mod">
          <ac:chgData name="Xuanbo" userId="52a29cb4-095e-4b88-8e5b-abe65ecae15b" providerId="ADAL" clId="{25745604-CCC7-48F4-843B-722F26C1113A}" dt="2023-02-09T04:36:30.792" v="72" actId="571"/>
          <ac:picMkLst>
            <pc:docMk/>
            <pc:sldMk cId="2521337418" sldId="275"/>
            <ac:picMk id="52" creationId="{059D69CF-7E5D-45E8-A091-546CB3157C02}"/>
          </ac:picMkLst>
        </pc:picChg>
        <pc:picChg chg="del">
          <ac:chgData name="Xuanbo" userId="52a29cb4-095e-4b88-8e5b-abe65ecae15b" providerId="ADAL" clId="{25745604-CCC7-48F4-843B-722F26C1113A}" dt="2023-02-09T04:33:23.444" v="0" actId="21"/>
          <ac:picMkLst>
            <pc:docMk/>
            <pc:sldMk cId="2521337418" sldId="275"/>
            <ac:picMk id="53" creationId="{608532B0-F84B-4D65-B63A-352411D70E36}"/>
          </ac:picMkLst>
        </pc:picChg>
        <pc:picChg chg="add del mod topLvl">
          <ac:chgData name="Xuanbo" userId="52a29cb4-095e-4b88-8e5b-abe65ecae15b" providerId="ADAL" clId="{25745604-CCC7-48F4-843B-722F26C1113A}" dt="2023-02-09T04:40:41.283" v="169" actId="21"/>
          <ac:picMkLst>
            <pc:docMk/>
            <pc:sldMk cId="2521337418" sldId="275"/>
            <ac:picMk id="54" creationId="{DB1A9476-0EB0-43E0-B937-81821E6F36D7}"/>
          </ac:picMkLst>
        </pc:picChg>
        <pc:picChg chg="del">
          <ac:chgData name="Xuanbo" userId="52a29cb4-095e-4b88-8e5b-abe65ecae15b" providerId="ADAL" clId="{25745604-CCC7-48F4-843B-722F26C1113A}" dt="2023-02-09T04:33:23.444" v="0" actId="21"/>
          <ac:picMkLst>
            <pc:docMk/>
            <pc:sldMk cId="2521337418" sldId="275"/>
            <ac:picMk id="55" creationId="{5590D45E-DB7C-4931-AFE4-EECEEBEC22B2}"/>
          </ac:picMkLst>
        </pc:picChg>
        <pc:picChg chg="add del mod topLvl">
          <ac:chgData name="Xuanbo" userId="52a29cb4-095e-4b88-8e5b-abe65ecae15b" providerId="ADAL" clId="{25745604-CCC7-48F4-843B-722F26C1113A}" dt="2023-02-09T04:40:41.283" v="169" actId="21"/>
          <ac:picMkLst>
            <pc:docMk/>
            <pc:sldMk cId="2521337418" sldId="275"/>
            <ac:picMk id="56" creationId="{EEC5C25D-EC9B-413C-9D45-7205355B04B1}"/>
          </ac:picMkLst>
        </pc:picChg>
        <pc:picChg chg="del">
          <ac:chgData name="Xuanbo" userId="52a29cb4-095e-4b88-8e5b-abe65ecae15b" providerId="ADAL" clId="{25745604-CCC7-48F4-843B-722F26C1113A}" dt="2023-02-09T04:33:23.444" v="0" actId="21"/>
          <ac:picMkLst>
            <pc:docMk/>
            <pc:sldMk cId="2521337418" sldId="275"/>
            <ac:picMk id="57" creationId="{44371F64-CA95-4554-926D-BC22F424B4A3}"/>
          </ac:picMkLst>
        </pc:picChg>
        <pc:picChg chg="add del mod topLvl">
          <ac:chgData name="Xuanbo" userId="52a29cb4-095e-4b88-8e5b-abe65ecae15b" providerId="ADAL" clId="{25745604-CCC7-48F4-843B-722F26C1113A}" dt="2023-02-09T04:40:41.283" v="169" actId="21"/>
          <ac:picMkLst>
            <pc:docMk/>
            <pc:sldMk cId="2521337418" sldId="275"/>
            <ac:picMk id="58" creationId="{56C15328-ECC2-4273-9B12-E89E9248EEA9}"/>
          </ac:picMkLst>
        </pc:picChg>
        <pc:picChg chg="add del mod topLvl">
          <ac:chgData name="Xuanbo" userId="52a29cb4-095e-4b88-8e5b-abe65ecae15b" providerId="ADAL" clId="{25745604-CCC7-48F4-843B-722F26C1113A}" dt="2023-02-09T04:40:41.283" v="169" actId="21"/>
          <ac:picMkLst>
            <pc:docMk/>
            <pc:sldMk cId="2521337418" sldId="275"/>
            <ac:picMk id="59" creationId="{81C372AC-E06D-46CB-82F8-46B9636D02AF}"/>
          </ac:picMkLst>
        </pc:picChg>
        <pc:picChg chg="add del mod topLvl">
          <ac:chgData name="Xuanbo" userId="52a29cb4-095e-4b88-8e5b-abe65ecae15b" providerId="ADAL" clId="{25745604-CCC7-48F4-843B-722F26C1113A}" dt="2023-02-09T04:40:41.283" v="169" actId="21"/>
          <ac:picMkLst>
            <pc:docMk/>
            <pc:sldMk cId="2521337418" sldId="275"/>
            <ac:picMk id="60" creationId="{A7AF0E51-124F-425E-AEA7-7578FF0605C4}"/>
          </ac:picMkLst>
        </pc:picChg>
        <pc:picChg chg="add del mod topLvl">
          <ac:chgData name="Xuanbo" userId="52a29cb4-095e-4b88-8e5b-abe65ecae15b" providerId="ADAL" clId="{25745604-CCC7-48F4-843B-722F26C1113A}" dt="2023-02-09T04:40:41.283" v="169" actId="21"/>
          <ac:picMkLst>
            <pc:docMk/>
            <pc:sldMk cId="2521337418" sldId="275"/>
            <ac:picMk id="61" creationId="{7C18D418-1B29-4215-AD84-561541AF3BB2}"/>
          </ac:picMkLst>
        </pc:picChg>
        <pc:picChg chg="add del mod topLvl">
          <ac:chgData name="Xuanbo" userId="52a29cb4-095e-4b88-8e5b-abe65ecae15b" providerId="ADAL" clId="{25745604-CCC7-48F4-843B-722F26C1113A}" dt="2023-02-09T04:40:41.283" v="169" actId="21"/>
          <ac:picMkLst>
            <pc:docMk/>
            <pc:sldMk cId="2521337418" sldId="275"/>
            <ac:picMk id="62" creationId="{62C859BE-50DE-4784-BC20-6AC4673B0B83}"/>
          </ac:picMkLst>
        </pc:picChg>
        <pc:picChg chg="add del mod topLvl">
          <ac:chgData name="Xuanbo" userId="52a29cb4-095e-4b88-8e5b-abe65ecae15b" providerId="ADAL" clId="{25745604-CCC7-48F4-843B-722F26C1113A}" dt="2023-02-09T04:40:41.283" v="169" actId="21"/>
          <ac:picMkLst>
            <pc:docMk/>
            <pc:sldMk cId="2521337418" sldId="275"/>
            <ac:picMk id="63" creationId="{74F7D28D-C3D7-4539-88AD-44CA9848AF8C}"/>
          </ac:picMkLst>
        </pc:picChg>
        <pc:picChg chg="add del mod topLvl">
          <ac:chgData name="Xuanbo" userId="52a29cb4-095e-4b88-8e5b-abe65ecae15b" providerId="ADAL" clId="{25745604-CCC7-48F4-843B-722F26C1113A}" dt="2023-02-09T04:40:41.283" v="169" actId="21"/>
          <ac:picMkLst>
            <pc:docMk/>
            <pc:sldMk cId="2521337418" sldId="275"/>
            <ac:picMk id="64" creationId="{C8D7CEE9-44B3-42C1-AB71-BF38839F4EA6}"/>
          </ac:picMkLst>
        </pc:picChg>
        <pc:picChg chg="del">
          <ac:chgData name="Xuanbo" userId="52a29cb4-095e-4b88-8e5b-abe65ecae15b" providerId="ADAL" clId="{25745604-CCC7-48F4-843B-722F26C1113A}" dt="2023-02-09T04:33:23.444" v="0" actId="21"/>
          <ac:picMkLst>
            <pc:docMk/>
            <pc:sldMk cId="2521337418" sldId="275"/>
            <ac:picMk id="67" creationId="{D21715D9-40DE-4F8A-A61B-19CAF4953964}"/>
          </ac:picMkLst>
        </pc:picChg>
        <pc:picChg chg="del">
          <ac:chgData name="Xuanbo" userId="52a29cb4-095e-4b88-8e5b-abe65ecae15b" providerId="ADAL" clId="{25745604-CCC7-48F4-843B-722F26C1113A}" dt="2023-02-09T04:33:23.444" v="0" actId="21"/>
          <ac:picMkLst>
            <pc:docMk/>
            <pc:sldMk cId="2521337418" sldId="275"/>
            <ac:picMk id="69" creationId="{04DCCEF7-C9D3-4D62-AEF6-84717376E2F2}"/>
          </ac:picMkLst>
        </pc:picChg>
        <pc:picChg chg="del">
          <ac:chgData name="Xuanbo" userId="52a29cb4-095e-4b88-8e5b-abe65ecae15b" providerId="ADAL" clId="{25745604-CCC7-48F4-843B-722F26C1113A}" dt="2023-02-09T04:33:23.444" v="0" actId="21"/>
          <ac:picMkLst>
            <pc:docMk/>
            <pc:sldMk cId="2521337418" sldId="275"/>
            <ac:picMk id="71" creationId="{6C0AD2EA-FF3C-46AB-9857-37ADF7CB3867}"/>
          </ac:picMkLst>
        </pc:picChg>
        <pc:picChg chg="del">
          <ac:chgData name="Xuanbo" userId="52a29cb4-095e-4b88-8e5b-abe65ecae15b" providerId="ADAL" clId="{25745604-CCC7-48F4-843B-722F26C1113A}" dt="2023-02-09T04:33:23.444" v="0" actId="21"/>
          <ac:picMkLst>
            <pc:docMk/>
            <pc:sldMk cId="2521337418" sldId="275"/>
            <ac:picMk id="73" creationId="{3446C487-8412-4BA8-8EB2-4B85CA09AC7B}"/>
          </ac:picMkLst>
        </pc:picChg>
        <pc:picChg chg="del">
          <ac:chgData name="Xuanbo" userId="52a29cb4-095e-4b88-8e5b-abe65ecae15b" providerId="ADAL" clId="{25745604-CCC7-48F4-843B-722F26C1113A}" dt="2023-02-09T04:33:23.444" v="0" actId="21"/>
          <ac:picMkLst>
            <pc:docMk/>
            <pc:sldMk cId="2521337418" sldId="275"/>
            <ac:picMk id="83" creationId="{8518D391-11CD-460B-8745-84FFB05191ED}"/>
          </ac:picMkLst>
        </pc:picChg>
        <pc:picChg chg="del">
          <ac:chgData name="Xuanbo" userId="52a29cb4-095e-4b88-8e5b-abe65ecae15b" providerId="ADAL" clId="{25745604-CCC7-48F4-843B-722F26C1113A}" dt="2023-02-09T04:33:23.444" v="0" actId="21"/>
          <ac:picMkLst>
            <pc:docMk/>
            <pc:sldMk cId="2521337418" sldId="275"/>
            <ac:picMk id="85" creationId="{BF641211-8676-4EC6-BD7A-CB614BC30956}"/>
          </ac:picMkLst>
        </pc:picChg>
        <pc:picChg chg="add mod ord">
          <ac:chgData name="Xuanbo" userId="52a29cb4-095e-4b88-8e5b-abe65ecae15b" providerId="ADAL" clId="{25745604-CCC7-48F4-843B-722F26C1113A}" dt="2023-02-09T05:43:55.832" v="972" actId="164"/>
          <ac:picMkLst>
            <pc:docMk/>
            <pc:sldMk cId="2521337418" sldId="275"/>
            <ac:picMk id="86" creationId="{2EA3A549-9519-4A6B-9DC6-51309A6963EA}"/>
          </ac:picMkLst>
        </pc:picChg>
        <pc:picChg chg="del">
          <ac:chgData name="Xuanbo" userId="52a29cb4-095e-4b88-8e5b-abe65ecae15b" providerId="ADAL" clId="{25745604-CCC7-48F4-843B-722F26C1113A}" dt="2023-02-09T04:33:23.444" v="0" actId="21"/>
          <ac:picMkLst>
            <pc:docMk/>
            <pc:sldMk cId="2521337418" sldId="275"/>
            <ac:picMk id="87" creationId="{19886300-F031-49B7-87B0-555987FF1A43}"/>
          </ac:picMkLst>
        </pc:picChg>
        <pc:picChg chg="add mod">
          <ac:chgData name="Xuanbo" userId="52a29cb4-095e-4b88-8e5b-abe65ecae15b" providerId="ADAL" clId="{25745604-CCC7-48F4-843B-722F26C1113A}" dt="2023-02-09T05:43:55.832" v="972" actId="164"/>
          <ac:picMkLst>
            <pc:docMk/>
            <pc:sldMk cId="2521337418" sldId="275"/>
            <ac:picMk id="88" creationId="{1CC013C3-CB6F-4ED0-BCD0-0087CEC69F26}"/>
          </ac:picMkLst>
        </pc:picChg>
        <pc:picChg chg="del">
          <ac:chgData name="Xuanbo" userId="52a29cb4-095e-4b88-8e5b-abe65ecae15b" providerId="ADAL" clId="{25745604-CCC7-48F4-843B-722F26C1113A}" dt="2023-02-09T04:33:23.444" v="0" actId="21"/>
          <ac:picMkLst>
            <pc:docMk/>
            <pc:sldMk cId="2521337418" sldId="275"/>
            <ac:picMk id="89" creationId="{77C8D52C-9FF3-4587-8716-60A380E62036}"/>
          </ac:picMkLst>
        </pc:picChg>
        <pc:picChg chg="del">
          <ac:chgData name="Xuanbo" userId="52a29cb4-095e-4b88-8e5b-abe65ecae15b" providerId="ADAL" clId="{25745604-CCC7-48F4-843B-722F26C1113A}" dt="2023-02-09T04:33:23.444" v="0" actId="21"/>
          <ac:picMkLst>
            <pc:docMk/>
            <pc:sldMk cId="2521337418" sldId="275"/>
            <ac:picMk id="90" creationId="{49D36C54-57F0-46D4-B0FA-9EA97FC37E55}"/>
          </ac:picMkLst>
        </pc:picChg>
        <pc:picChg chg="add mod">
          <ac:chgData name="Xuanbo" userId="52a29cb4-095e-4b88-8e5b-abe65ecae15b" providerId="ADAL" clId="{25745604-CCC7-48F4-843B-722F26C1113A}" dt="2023-02-09T05:43:55.832" v="972" actId="164"/>
          <ac:picMkLst>
            <pc:docMk/>
            <pc:sldMk cId="2521337418" sldId="275"/>
            <ac:picMk id="91" creationId="{5F6235BA-12D2-4E03-8776-D61B2ECE6566}"/>
          </ac:picMkLst>
        </pc:picChg>
        <pc:picChg chg="add mod">
          <ac:chgData name="Xuanbo" userId="52a29cb4-095e-4b88-8e5b-abe65ecae15b" providerId="ADAL" clId="{25745604-CCC7-48F4-843B-722F26C1113A}" dt="2023-02-09T05:43:55.832" v="972" actId="164"/>
          <ac:picMkLst>
            <pc:docMk/>
            <pc:sldMk cId="2521337418" sldId="275"/>
            <ac:picMk id="92" creationId="{C4D1DD1D-FF55-4E02-97A8-B2DE0B5E78D0}"/>
          </ac:picMkLst>
        </pc:picChg>
        <pc:picChg chg="add mod">
          <ac:chgData name="Xuanbo" userId="52a29cb4-095e-4b88-8e5b-abe65ecae15b" providerId="ADAL" clId="{25745604-CCC7-48F4-843B-722F26C1113A}" dt="2023-02-09T05:43:55.832" v="972" actId="164"/>
          <ac:picMkLst>
            <pc:docMk/>
            <pc:sldMk cId="2521337418" sldId="275"/>
            <ac:picMk id="93" creationId="{CB37FFDE-76BC-48BC-BDB1-D734E46E5D8B}"/>
          </ac:picMkLst>
        </pc:picChg>
        <pc:picChg chg="add mod">
          <ac:chgData name="Xuanbo" userId="52a29cb4-095e-4b88-8e5b-abe65ecae15b" providerId="ADAL" clId="{25745604-CCC7-48F4-843B-722F26C1113A}" dt="2023-02-09T05:43:55.832" v="972" actId="164"/>
          <ac:picMkLst>
            <pc:docMk/>
            <pc:sldMk cId="2521337418" sldId="275"/>
            <ac:picMk id="94" creationId="{94F5DAD8-7287-4520-9A4E-B8C81D85D37F}"/>
          </ac:picMkLst>
        </pc:picChg>
        <pc:picChg chg="add mod ord">
          <ac:chgData name="Xuanbo" userId="52a29cb4-095e-4b88-8e5b-abe65ecae15b" providerId="ADAL" clId="{25745604-CCC7-48F4-843B-722F26C1113A}" dt="2023-02-09T05:43:55.832" v="972" actId="164"/>
          <ac:picMkLst>
            <pc:docMk/>
            <pc:sldMk cId="2521337418" sldId="275"/>
            <ac:picMk id="95" creationId="{C25AA3CB-6A11-45E6-8CB3-DEAF42C6D86E}"/>
          </ac:picMkLst>
        </pc:picChg>
        <pc:picChg chg="add mod">
          <ac:chgData name="Xuanbo" userId="52a29cb4-095e-4b88-8e5b-abe65ecae15b" providerId="ADAL" clId="{25745604-CCC7-48F4-843B-722F26C1113A}" dt="2023-02-09T05:43:55.832" v="972" actId="164"/>
          <ac:picMkLst>
            <pc:docMk/>
            <pc:sldMk cId="2521337418" sldId="275"/>
            <ac:picMk id="96" creationId="{604BDCA2-08CE-466B-9D77-50D36768B31E}"/>
          </ac:picMkLst>
        </pc:picChg>
        <pc:picChg chg="add mod">
          <ac:chgData name="Xuanbo" userId="52a29cb4-095e-4b88-8e5b-abe65ecae15b" providerId="ADAL" clId="{25745604-CCC7-48F4-843B-722F26C1113A}" dt="2023-02-09T05:43:55.832" v="972" actId="164"/>
          <ac:picMkLst>
            <pc:docMk/>
            <pc:sldMk cId="2521337418" sldId="275"/>
            <ac:picMk id="97" creationId="{ADBDD176-AF74-4792-BC51-CEC90E2A8823}"/>
          </ac:picMkLst>
        </pc:picChg>
        <pc:cxnChg chg="add mod">
          <ac:chgData name="Xuanbo" userId="52a29cb4-095e-4b88-8e5b-abe65ecae15b" providerId="ADAL" clId="{25745604-CCC7-48F4-843B-722F26C1113A}" dt="2023-02-09T05:43:55.832" v="972" actId="164"/>
          <ac:cxnSpMkLst>
            <pc:docMk/>
            <pc:sldMk cId="2521337418" sldId="275"/>
            <ac:cxnSpMk id="66" creationId="{47B1EB07-C521-452F-8A87-E98B98838F03}"/>
          </ac:cxnSpMkLst>
        </pc:cxnChg>
        <pc:cxnChg chg="add del mod">
          <ac:chgData name="Xuanbo" userId="52a29cb4-095e-4b88-8e5b-abe65ecae15b" providerId="ADAL" clId="{25745604-CCC7-48F4-843B-722F26C1113A}" dt="2023-02-09T04:41:07.071" v="175" actId="21"/>
          <ac:cxnSpMkLst>
            <pc:docMk/>
            <pc:sldMk cId="2521337418" sldId="275"/>
            <ac:cxnSpMk id="75" creationId="{2F3996CE-ACCF-4006-8BDA-2928AA41F9D7}"/>
          </ac:cxnSpMkLst>
        </pc:cxnChg>
        <pc:cxnChg chg="add del mod topLvl">
          <ac:chgData name="Xuanbo" userId="52a29cb4-095e-4b88-8e5b-abe65ecae15b" providerId="ADAL" clId="{25745604-CCC7-48F4-843B-722F26C1113A}" dt="2023-02-09T04:44:34.084" v="252" actId="478"/>
          <ac:cxnSpMkLst>
            <pc:docMk/>
            <pc:sldMk cId="2521337418" sldId="275"/>
            <ac:cxnSpMk id="76" creationId="{38B16426-960F-4224-B46E-C9C271239E73}"/>
          </ac:cxnSpMkLst>
        </pc:cxnChg>
        <pc:cxnChg chg="del mod topLvl">
          <ac:chgData name="Xuanbo" userId="52a29cb4-095e-4b88-8e5b-abe65ecae15b" providerId="ADAL" clId="{25745604-CCC7-48F4-843B-722F26C1113A}" dt="2023-02-09T04:44:29.678" v="248" actId="478"/>
          <ac:cxnSpMkLst>
            <pc:docMk/>
            <pc:sldMk cId="2521337418" sldId="275"/>
            <ac:cxnSpMk id="79" creationId="{AC7CBED1-07BD-4256-AD04-81ACF7334831}"/>
          </ac:cxnSpMkLst>
        </pc:cxnChg>
        <pc:cxnChg chg="mod topLvl">
          <ac:chgData name="Xuanbo" userId="52a29cb4-095e-4b88-8e5b-abe65ecae15b" providerId="ADAL" clId="{25745604-CCC7-48F4-843B-722F26C1113A}" dt="2023-02-09T05:43:55.832" v="972" actId="164"/>
          <ac:cxnSpMkLst>
            <pc:docMk/>
            <pc:sldMk cId="2521337418" sldId="275"/>
            <ac:cxnSpMk id="82" creationId="{36A24143-E6D8-4689-B131-FE8B5BEBECC4}"/>
          </ac:cxnSpMkLst>
        </pc:cxnChg>
        <pc:cxnChg chg="add del mod">
          <ac:chgData name="Xuanbo" userId="52a29cb4-095e-4b88-8e5b-abe65ecae15b" providerId="ADAL" clId="{25745604-CCC7-48F4-843B-722F26C1113A}" dt="2023-02-09T04:43:29.345" v="223" actId="21"/>
          <ac:cxnSpMkLst>
            <pc:docMk/>
            <pc:sldMk cId="2521337418" sldId="275"/>
            <ac:cxnSpMk id="98" creationId="{6A3837D7-5F83-4BDA-80EA-87C0780CD986}"/>
          </ac:cxnSpMkLst>
        </pc:cxnChg>
        <pc:cxnChg chg="del mod topLvl">
          <ac:chgData name="Xuanbo" userId="52a29cb4-095e-4b88-8e5b-abe65ecae15b" providerId="ADAL" clId="{25745604-CCC7-48F4-843B-722F26C1113A}" dt="2023-02-09T04:44:06.675" v="241" actId="21"/>
          <ac:cxnSpMkLst>
            <pc:docMk/>
            <pc:sldMk cId="2521337418" sldId="275"/>
            <ac:cxnSpMk id="101" creationId="{69A6816B-95C1-4081-88DF-046D5493F649}"/>
          </ac:cxnSpMkLst>
        </pc:cxnChg>
        <pc:cxnChg chg="del mod topLvl">
          <ac:chgData name="Xuanbo" userId="52a29cb4-095e-4b88-8e5b-abe65ecae15b" providerId="ADAL" clId="{25745604-CCC7-48F4-843B-722F26C1113A}" dt="2023-02-09T04:44:05.819" v="240" actId="21"/>
          <ac:cxnSpMkLst>
            <pc:docMk/>
            <pc:sldMk cId="2521337418" sldId="275"/>
            <ac:cxnSpMk id="104" creationId="{4630FFAB-010C-4608-B220-03DBD3B118F3}"/>
          </ac:cxnSpMkLst>
        </pc:cxnChg>
        <pc:cxnChg chg="del mod topLvl">
          <ac:chgData name="Xuanbo" userId="52a29cb4-095e-4b88-8e5b-abe65ecae15b" providerId="ADAL" clId="{25745604-CCC7-48F4-843B-722F26C1113A}" dt="2023-02-09T04:44:04.474" v="239" actId="21"/>
          <ac:cxnSpMkLst>
            <pc:docMk/>
            <pc:sldMk cId="2521337418" sldId="275"/>
            <ac:cxnSpMk id="107" creationId="{53A1520F-ACFE-44A7-944A-01E4BAF4BC5B}"/>
          </ac:cxnSpMkLst>
        </pc:cxnChg>
        <pc:cxnChg chg="add del mod">
          <ac:chgData name="Xuanbo" userId="52a29cb4-095e-4b88-8e5b-abe65ecae15b" providerId="ADAL" clId="{25745604-CCC7-48F4-843B-722F26C1113A}" dt="2023-02-09T04:44:28.591" v="247" actId="21"/>
          <ac:cxnSpMkLst>
            <pc:docMk/>
            <pc:sldMk cId="2521337418" sldId="275"/>
            <ac:cxnSpMk id="108" creationId="{168177FD-29AC-45C6-A8E4-790F4CA8ED63}"/>
          </ac:cxnSpMkLst>
        </pc:cxnChg>
        <pc:cxnChg chg="add mod">
          <ac:chgData name="Xuanbo" userId="52a29cb4-095e-4b88-8e5b-abe65ecae15b" providerId="ADAL" clId="{25745604-CCC7-48F4-843B-722F26C1113A}" dt="2023-02-09T05:43:55.832" v="972" actId="164"/>
          <ac:cxnSpMkLst>
            <pc:docMk/>
            <pc:sldMk cId="2521337418" sldId="275"/>
            <ac:cxnSpMk id="109" creationId="{385B04D8-D591-45C9-BBBB-F6D42B89B857}"/>
          </ac:cxnSpMkLst>
        </pc:cxnChg>
        <pc:cxnChg chg="add del mod">
          <ac:chgData name="Xuanbo" userId="52a29cb4-095e-4b88-8e5b-abe65ecae15b" providerId="ADAL" clId="{25745604-CCC7-48F4-843B-722F26C1113A}" dt="2023-02-09T04:44:32.898" v="251" actId="21"/>
          <ac:cxnSpMkLst>
            <pc:docMk/>
            <pc:sldMk cId="2521337418" sldId="275"/>
            <ac:cxnSpMk id="110" creationId="{56205D81-BC05-492F-853E-9C40B8665E33}"/>
          </ac:cxnSpMkLst>
        </pc:cxnChg>
        <pc:cxnChg chg="add mod">
          <ac:chgData name="Xuanbo" userId="52a29cb4-095e-4b88-8e5b-abe65ecae15b" providerId="ADAL" clId="{25745604-CCC7-48F4-843B-722F26C1113A}" dt="2023-02-09T05:43:55.832" v="972" actId="164"/>
          <ac:cxnSpMkLst>
            <pc:docMk/>
            <pc:sldMk cId="2521337418" sldId="275"/>
            <ac:cxnSpMk id="111" creationId="{5A71BAE6-D46C-45F6-A300-4940C20EFB01}"/>
          </ac:cxnSpMkLst>
        </pc:cxnChg>
      </pc:sldChg>
      <pc:sldChg chg="addSp delSp modSp mod">
        <pc:chgData name="Xuanbo" userId="52a29cb4-095e-4b88-8e5b-abe65ecae15b" providerId="ADAL" clId="{25745604-CCC7-48F4-843B-722F26C1113A}" dt="2023-02-09T06:18:14.257" v="1220" actId="14100"/>
        <pc:sldMkLst>
          <pc:docMk/>
          <pc:sldMk cId="2405039341" sldId="277"/>
        </pc:sldMkLst>
        <pc:spChg chg="mod">
          <ac:chgData name="Xuanbo" userId="52a29cb4-095e-4b88-8e5b-abe65ecae15b" providerId="ADAL" clId="{25745604-CCC7-48F4-843B-722F26C1113A}" dt="2023-02-09T05:42:48.196" v="955"/>
          <ac:spMkLst>
            <pc:docMk/>
            <pc:sldMk cId="2405039341" sldId="277"/>
            <ac:spMk id="13" creationId="{89B6C010-4C63-434D-BC34-4B281E4C7CD5}"/>
          </ac:spMkLst>
        </pc:spChg>
        <pc:spChg chg="mod">
          <ac:chgData name="Xuanbo" userId="52a29cb4-095e-4b88-8e5b-abe65ecae15b" providerId="ADAL" clId="{25745604-CCC7-48F4-843B-722F26C1113A}" dt="2023-02-09T06:18:14.257" v="1220" actId="14100"/>
          <ac:spMkLst>
            <pc:docMk/>
            <pc:sldMk cId="2405039341" sldId="277"/>
            <ac:spMk id="14" creationId="{6BFFE0F9-4EBB-44A5-B312-E536E8241663}"/>
          </ac:spMkLst>
        </pc:spChg>
        <pc:spChg chg="del">
          <ac:chgData name="Xuanbo" userId="52a29cb4-095e-4b88-8e5b-abe65ecae15b" providerId="ADAL" clId="{25745604-CCC7-48F4-843B-722F26C1113A}" dt="2023-02-09T05:40:31.902" v="917" actId="21"/>
          <ac:spMkLst>
            <pc:docMk/>
            <pc:sldMk cId="2405039341" sldId="277"/>
            <ac:spMk id="15" creationId="{E6B75EF2-1F17-45A2-AFB8-31B4C6643A52}"/>
          </ac:spMkLst>
        </pc:spChg>
        <pc:spChg chg="del">
          <ac:chgData name="Xuanbo" userId="52a29cb4-095e-4b88-8e5b-abe65ecae15b" providerId="ADAL" clId="{25745604-CCC7-48F4-843B-722F26C1113A}" dt="2023-02-09T05:40:31.902" v="917" actId="21"/>
          <ac:spMkLst>
            <pc:docMk/>
            <pc:sldMk cId="2405039341" sldId="277"/>
            <ac:spMk id="16" creationId="{36C83EC2-3375-4C00-AF68-4C09D9EEAB20}"/>
          </ac:spMkLst>
        </pc:spChg>
        <pc:spChg chg="del">
          <ac:chgData name="Xuanbo" userId="52a29cb4-095e-4b88-8e5b-abe65ecae15b" providerId="ADAL" clId="{25745604-CCC7-48F4-843B-722F26C1113A}" dt="2023-02-09T05:40:31.089" v="916" actId="21"/>
          <ac:spMkLst>
            <pc:docMk/>
            <pc:sldMk cId="2405039341" sldId="277"/>
            <ac:spMk id="17" creationId="{CA77C01F-E8EC-496A-8A64-B524F6FCCBE7}"/>
          </ac:spMkLst>
        </pc:spChg>
        <pc:spChg chg="del">
          <ac:chgData name="Xuanbo" userId="52a29cb4-095e-4b88-8e5b-abe65ecae15b" providerId="ADAL" clId="{25745604-CCC7-48F4-843B-722F26C1113A}" dt="2023-02-09T05:40:31.089" v="916" actId="21"/>
          <ac:spMkLst>
            <pc:docMk/>
            <pc:sldMk cId="2405039341" sldId="277"/>
            <ac:spMk id="18" creationId="{588B5B96-AA76-4F3D-898A-53C4F08A4BEE}"/>
          </ac:spMkLst>
        </pc:spChg>
        <pc:spChg chg="add mod">
          <ac:chgData name="Xuanbo" userId="52a29cb4-095e-4b88-8e5b-abe65ecae15b" providerId="ADAL" clId="{25745604-CCC7-48F4-843B-722F26C1113A}" dt="2023-02-09T05:43:23.224" v="970" actId="1076"/>
          <ac:spMkLst>
            <pc:docMk/>
            <pc:sldMk cId="2405039341" sldId="277"/>
            <ac:spMk id="19" creationId="{B5E49AF6-05EF-4AF4-A296-7079AC8BA2B1}"/>
          </ac:spMkLst>
        </pc:spChg>
        <pc:spChg chg="add mod">
          <ac:chgData name="Xuanbo" userId="52a29cb4-095e-4b88-8e5b-abe65ecae15b" providerId="ADAL" clId="{25745604-CCC7-48F4-843B-722F26C1113A}" dt="2023-02-09T05:43:23.224" v="970" actId="1076"/>
          <ac:spMkLst>
            <pc:docMk/>
            <pc:sldMk cId="2405039341" sldId="277"/>
            <ac:spMk id="20" creationId="{B4035857-B694-4F1F-83C8-CEDA74D0E417}"/>
          </ac:spMkLst>
        </pc:spChg>
        <pc:picChg chg="del">
          <ac:chgData name="Xuanbo" userId="52a29cb4-095e-4b88-8e5b-abe65ecae15b" providerId="ADAL" clId="{25745604-CCC7-48F4-843B-722F26C1113A}" dt="2023-02-09T05:40:30.286" v="915" actId="21"/>
          <ac:picMkLst>
            <pc:docMk/>
            <pc:sldMk cId="2405039341" sldId="277"/>
            <ac:picMk id="3" creationId="{EF7CA43C-1385-4B38-8522-E3BB86A493BD}"/>
          </ac:picMkLst>
        </pc:picChg>
        <pc:picChg chg="add mod">
          <ac:chgData name="Xuanbo" userId="52a29cb4-095e-4b88-8e5b-abe65ecae15b" providerId="ADAL" clId="{25745604-CCC7-48F4-843B-722F26C1113A}" dt="2023-02-09T05:43:23.224" v="970" actId="1076"/>
          <ac:picMkLst>
            <pc:docMk/>
            <pc:sldMk cId="2405039341" sldId="277"/>
            <ac:picMk id="4" creationId="{12EF8411-073A-49F0-847E-4616508BA855}"/>
          </ac:picMkLst>
        </pc:picChg>
        <pc:picChg chg="del">
          <ac:chgData name="Xuanbo" userId="52a29cb4-095e-4b88-8e5b-abe65ecae15b" providerId="ADAL" clId="{25745604-CCC7-48F4-843B-722F26C1113A}" dt="2023-02-09T05:40:29.566" v="914" actId="21"/>
          <ac:picMkLst>
            <pc:docMk/>
            <pc:sldMk cId="2405039341" sldId="277"/>
            <ac:picMk id="5" creationId="{6EA55860-B155-4A70-8F86-69102195306C}"/>
          </ac:picMkLst>
        </pc:picChg>
        <pc:picChg chg="add mod">
          <ac:chgData name="Xuanbo" userId="52a29cb4-095e-4b88-8e5b-abe65ecae15b" providerId="ADAL" clId="{25745604-CCC7-48F4-843B-722F26C1113A}" dt="2023-02-09T05:43:23.224" v="970" actId="1076"/>
          <ac:picMkLst>
            <pc:docMk/>
            <pc:sldMk cId="2405039341" sldId="277"/>
            <ac:picMk id="7" creationId="{04066FF0-4C74-4E27-ACFC-2FE7CB320000}"/>
          </ac:picMkLst>
        </pc:picChg>
      </pc:sldChg>
      <pc:sldChg chg="addSp delSp modSp mod">
        <pc:chgData name="Xuanbo" userId="52a29cb4-095e-4b88-8e5b-abe65ecae15b" providerId="ADAL" clId="{25745604-CCC7-48F4-843B-722F26C1113A}" dt="2023-02-09T06:47:25.814" v="2042" actId="113"/>
        <pc:sldMkLst>
          <pc:docMk/>
          <pc:sldMk cId="2579405120" sldId="278"/>
        </pc:sldMkLst>
        <pc:spChg chg="mod">
          <ac:chgData name="Xuanbo" userId="52a29cb4-095e-4b88-8e5b-abe65ecae15b" providerId="ADAL" clId="{25745604-CCC7-48F4-843B-722F26C1113A}" dt="2023-02-09T06:45:40.393" v="2031" actId="1076"/>
          <ac:spMkLst>
            <pc:docMk/>
            <pc:sldMk cId="2579405120" sldId="278"/>
            <ac:spMk id="5" creationId="{BBDE0A80-E695-49D3-9194-DDEFBE88EA21}"/>
          </ac:spMkLst>
        </pc:spChg>
        <pc:spChg chg="mod">
          <ac:chgData name="Xuanbo" userId="52a29cb4-095e-4b88-8e5b-abe65ecae15b" providerId="ADAL" clId="{25745604-CCC7-48F4-843B-722F26C1113A}" dt="2023-02-09T06:47:25.814" v="2042" actId="113"/>
          <ac:spMkLst>
            <pc:docMk/>
            <pc:sldMk cId="2579405120" sldId="278"/>
            <ac:spMk id="10" creationId="{D756342A-43F3-4142-A0AD-A65E1882C576}"/>
          </ac:spMkLst>
        </pc:spChg>
        <pc:spChg chg="del">
          <ac:chgData name="Xuanbo" userId="52a29cb4-095e-4b88-8e5b-abe65ecae15b" providerId="ADAL" clId="{25745604-CCC7-48F4-843B-722F26C1113A}" dt="2023-02-09T06:23:53.610" v="1286" actId="478"/>
          <ac:spMkLst>
            <pc:docMk/>
            <pc:sldMk cId="2579405120" sldId="278"/>
            <ac:spMk id="11" creationId="{1F538E00-F993-4D17-A49A-0990AC39C5DC}"/>
          </ac:spMkLst>
        </pc:spChg>
        <pc:spChg chg="del">
          <ac:chgData name="Xuanbo" userId="52a29cb4-095e-4b88-8e5b-abe65ecae15b" providerId="ADAL" clId="{25745604-CCC7-48F4-843B-722F26C1113A}" dt="2023-02-09T06:23:53.610" v="1286" actId="478"/>
          <ac:spMkLst>
            <pc:docMk/>
            <pc:sldMk cId="2579405120" sldId="278"/>
            <ac:spMk id="12" creationId="{0DAD51F0-1BFE-4660-88F5-CD9E0DD4822C}"/>
          </ac:spMkLst>
        </pc:spChg>
        <pc:spChg chg="del">
          <ac:chgData name="Xuanbo" userId="52a29cb4-095e-4b88-8e5b-abe65ecae15b" providerId="ADAL" clId="{25745604-CCC7-48F4-843B-722F26C1113A}" dt="2023-02-09T06:23:53.610" v="1286" actId="478"/>
          <ac:spMkLst>
            <pc:docMk/>
            <pc:sldMk cId="2579405120" sldId="278"/>
            <ac:spMk id="13" creationId="{B83708DE-2380-424B-8D0E-11FDCD07928A}"/>
          </ac:spMkLst>
        </pc:spChg>
        <pc:spChg chg="add del mod">
          <ac:chgData name="Xuanbo" userId="52a29cb4-095e-4b88-8e5b-abe65ecae15b" providerId="ADAL" clId="{25745604-CCC7-48F4-843B-722F26C1113A}" dt="2023-02-09T06:23:52.403" v="1285"/>
          <ac:spMkLst>
            <pc:docMk/>
            <pc:sldMk cId="2579405120" sldId="278"/>
            <ac:spMk id="19" creationId="{154E4178-507B-4A94-8A84-D9FE6473452B}"/>
          </ac:spMkLst>
        </pc:spChg>
        <pc:spChg chg="add del mod">
          <ac:chgData name="Xuanbo" userId="52a29cb4-095e-4b88-8e5b-abe65ecae15b" providerId="ADAL" clId="{25745604-CCC7-48F4-843B-722F26C1113A}" dt="2023-02-09T06:23:52.403" v="1285"/>
          <ac:spMkLst>
            <pc:docMk/>
            <pc:sldMk cId="2579405120" sldId="278"/>
            <ac:spMk id="20" creationId="{20052DD9-251D-4B93-99CB-AD8218FCCEF0}"/>
          </ac:spMkLst>
        </pc:spChg>
        <pc:spChg chg="add del mod">
          <ac:chgData name="Xuanbo" userId="52a29cb4-095e-4b88-8e5b-abe65ecae15b" providerId="ADAL" clId="{25745604-CCC7-48F4-843B-722F26C1113A}" dt="2023-02-09T06:23:52.403" v="1285"/>
          <ac:spMkLst>
            <pc:docMk/>
            <pc:sldMk cId="2579405120" sldId="278"/>
            <ac:spMk id="21" creationId="{F69A6EEA-4FC9-44CC-9267-2F0E2C74CCCB}"/>
          </ac:spMkLst>
        </pc:spChg>
        <pc:spChg chg="add mod">
          <ac:chgData name="Xuanbo" userId="52a29cb4-095e-4b88-8e5b-abe65ecae15b" providerId="ADAL" clId="{25745604-CCC7-48F4-843B-722F26C1113A}" dt="2023-02-09T06:44:43.405" v="2013" actId="1076"/>
          <ac:spMkLst>
            <pc:docMk/>
            <pc:sldMk cId="2579405120" sldId="278"/>
            <ac:spMk id="26" creationId="{C2B97B8D-7AE9-4C6F-91F6-E0054FEBCEA2}"/>
          </ac:spMkLst>
        </pc:spChg>
        <pc:spChg chg="add mod">
          <ac:chgData name="Xuanbo" userId="52a29cb4-095e-4b88-8e5b-abe65ecae15b" providerId="ADAL" clId="{25745604-CCC7-48F4-843B-722F26C1113A}" dt="2023-02-09T06:44:43.405" v="2013" actId="1076"/>
          <ac:spMkLst>
            <pc:docMk/>
            <pc:sldMk cId="2579405120" sldId="278"/>
            <ac:spMk id="27" creationId="{41454446-E733-48E2-A8B2-98C4C6EBE6ED}"/>
          </ac:spMkLst>
        </pc:spChg>
        <pc:spChg chg="add mod">
          <ac:chgData name="Xuanbo" userId="52a29cb4-095e-4b88-8e5b-abe65ecae15b" providerId="ADAL" clId="{25745604-CCC7-48F4-843B-722F26C1113A}" dt="2023-02-09T06:44:43.405" v="2013" actId="1076"/>
          <ac:spMkLst>
            <pc:docMk/>
            <pc:sldMk cId="2579405120" sldId="278"/>
            <ac:spMk id="28" creationId="{72D2A980-5C87-43BF-83FF-1B8157C27FD8}"/>
          </ac:spMkLst>
        </pc:spChg>
        <pc:spChg chg="add del mod">
          <ac:chgData name="Xuanbo" userId="52a29cb4-095e-4b88-8e5b-abe65ecae15b" providerId="ADAL" clId="{25745604-CCC7-48F4-843B-722F26C1113A}" dt="2023-02-09T06:27:45.544" v="1425"/>
          <ac:spMkLst>
            <pc:docMk/>
            <pc:sldMk cId="2579405120" sldId="278"/>
            <ac:spMk id="30" creationId="{64DE3C88-987D-47C0-B73F-A77CB44B1F7D}"/>
          </ac:spMkLst>
        </pc:spChg>
        <pc:spChg chg="add del mod">
          <ac:chgData name="Xuanbo" userId="52a29cb4-095e-4b88-8e5b-abe65ecae15b" providerId="ADAL" clId="{25745604-CCC7-48F4-843B-722F26C1113A}" dt="2023-02-09T06:27:45.544" v="1425"/>
          <ac:spMkLst>
            <pc:docMk/>
            <pc:sldMk cId="2579405120" sldId="278"/>
            <ac:spMk id="31" creationId="{43D5D116-AE09-4FD9-95FB-261B55D3FA9B}"/>
          </ac:spMkLst>
        </pc:spChg>
        <pc:spChg chg="add del mod">
          <ac:chgData name="Xuanbo" userId="52a29cb4-095e-4b88-8e5b-abe65ecae15b" providerId="ADAL" clId="{25745604-CCC7-48F4-843B-722F26C1113A}" dt="2023-02-09T06:27:45.544" v="1425"/>
          <ac:spMkLst>
            <pc:docMk/>
            <pc:sldMk cId="2579405120" sldId="278"/>
            <ac:spMk id="32" creationId="{4BDBABD8-F978-4DFE-8BC8-10A30113706A}"/>
          </ac:spMkLst>
        </pc:spChg>
        <pc:picChg chg="del">
          <ac:chgData name="Xuanbo" userId="52a29cb4-095e-4b88-8e5b-abe65ecae15b" providerId="ADAL" clId="{25745604-CCC7-48F4-843B-722F26C1113A}" dt="2023-02-09T06:23:53.610" v="1286" actId="478"/>
          <ac:picMkLst>
            <pc:docMk/>
            <pc:sldMk cId="2579405120" sldId="278"/>
            <ac:picMk id="7" creationId="{2115F4DC-02BA-4A06-B02B-570B103EE5CB}"/>
          </ac:picMkLst>
        </pc:picChg>
        <pc:picChg chg="del">
          <ac:chgData name="Xuanbo" userId="52a29cb4-095e-4b88-8e5b-abe65ecae15b" providerId="ADAL" clId="{25745604-CCC7-48F4-843B-722F26C1113A}" dt="2023-02-09T06:23:53.610" v="1286" actId="478"/>
          <ac:picMkLst>
            <pc:docMk/>
            <pc:sldMk cId="2579405120" sldId="278"/>
            <ac:picMk id="8" creationId="{8588EB5A-5C0C-4E5C-864F-FEE278FCE86A}"/>
          </ac:picMkLst>
        </pc:picChg>
        <pc:picChg chg="add del mod">
          <ac:chgData name="Xuanbo" userId="52a29cb4-095e-4b88-8e5b-abe65ecae15b" providerId="ADAL" clId="{25745604-CCC7-48F4-843B-722F26C1113A}" dt="2023-02-09T06:23:52.403" v="1285"/>
          <ac:picMkLst>
            <pc:docMk/>
            <pc:sldMk cId="2579405120" sldId="278"/>
            <ac:picMk id="15" creationId="{40890F6A-1CCA-436A-B69E-0A279AF1DCC0}"/>
          </ac:picMkLst>
        </pc:picChg>
        <pc:picChg chg="add del mod">
          <ac:chgData name="Xuanbo" userId="52a29cb4-095e-4b88-8e5b-abe65ecae15b" providerId="ADAL" clId="{25745604-CCC7-48F4-843B-722F26C1113A}" dt="2023-02-09T06:23:52.403" v="1285"/>
          <ac:picMkLst>
            <pc:docMk/>
            <pc:sldMk cId="2579405120" sldId="278"/>
            <ac:picMk id="16" creationId="{D3E8F6C9-8B59-46BD-87C3-F7C6E9B4ABBE}"/>
          </ac:picMkLst>
        </pc:picChg>
        <pc:picChg chg="del">
          <ac:chgData name="Xuanbo" userId="52a29cb4-095e-4b88-8e5b-abe65ecae15b" providerId="ADAL" clId="{25745604-CCC7-48F4-843B-722F26C1113A}" dt="2023-02-09T06:23:53.610" v="1286" actId="478"/>
          <ac:picMkLst>
            <pc:docMk/>
            <pc:sldMk cId="2579405120" sldId="278"/>
            <ac:picMk id="17" creationId="{8AC61774-0CAA-4566-B346-2A476345636B}"/>
          </ac:picMkLst>
        </pc:picChg>
        <pc:picChg chg="add del mod">
          <ac:chgData name="Xuanbo" userId="52a29cb4-095e-4b88-8e5b-abe65ecae15b" providerId="ADAL" clId="{25745604-CCC7-48F4-843B-722F26C1113A}" dt="2023-02-09T06:23:52.403" v="1285"/>
          <ac:picMkLst>
            <pc:docMk/>
            <pc:sldMk cId="2579405120" sldId="278"/>
            <ac:picMk id="18" creationId="{F41DF377-417E-48EB-9D9A-842EA3DE8483}"/>
          </ac:picMkLst>
        </pc:picChg>
        <pc:picChg chg="add mod">
          <ac:chgData name="Xuanbo" userId="52a29cb4-095e-4b88-8e5b-abe65ecae15b" providerId="ADAL" clId="{25745604-CCC7-48F4-843B-722F26C1113A}" dt="2023-02-09T06:44:43.405" v="2013" actId="1076"/>
          <ac:picMkLst>
            <pc:docMk/>
            <pc:sldMk cId="2579405120" sldId="278"/>
            <ac:picMk id="23" creationId="{15C9A641-970A-467C-8AD8-ED9130EB61E3}"/>
          </ac:picMkLst>
        </pc:picChg>
        <pc:picChg chg="add del mod">
          <ac:chgData name="Xuanbo" userId="52a29cb4-095e-4b88-8e5b-abe65ecae15b" providerId="ADAL" clId="{25745604-CCC7-48F4-843B-722F26C1113A}" dt="2023-02-09T06:32:45.947" v="1732" actId="478"/>
          <ac:picMkLst>
            <pc:docMk/>
            <pc:sldMk cId="2579405120" sldId="278"/>
            <ac:picMk id="24" creationId="{D8B39924-AB84-4219-8E23-26B1EB7AC6BF}"/>
          </ac:picMkLst>
        </pc:picChg>
        <pc:picChg chg="add mod">
          <ac:chgData name="Xuanbo" userId="52a29cb4-095e-4b88-8e5b-abe65ecae15b" providerId="ADAL" clId="{25745604-CCC7-48F4-843B-722F26C1113A}" dt="2023-02-09T06:44:43.405" v="2013" actId="1076"/>
          <ac:picMkLst>
            <pc:docMk/>
            <pc:sldMk cId="2579405120" sldId="278"/>
            <ac:picMk id="25" creationId="{5388F19B-2DA5-44ED-9016-FED915B93937}"/>
          </ac:picMkLst>
        </pc:picChg>
        <pc:picChg chg="add del mod">
          <ac:chgData name="Xuanbo" userId="52a29cb4-095e-4b88-8e5b-abe65ecae15b" providerId="ADAL" clId="{25745604-CCC7-48F4-843B-722F26C1113A}" dt="2023-02-09T06:32:39.188" v="1727"/>
          <ac:picMkLst>
            <pc:docMk/>
            <pc:sldMk cId="2579405120" sldId="278"/>
            <ac:picMk id="33" creationId="{AC2A2873-C245-4F45-A5B6-5DD7A01EE1C5}"/>
          </ac:picMkLst>
        </pc:picChg>
        <pc:picChg chg="add del mod">
          <ac:chgData name="Xuanbo" userId="52a29cb4-095e-4b88-8e5b-abe65ecae15b" providerId="ADAL" clId="{25745604-CCC7-48F4-843B-722F26C1113A}" dt="2023-02-09T06:32:43.864" v="1731" actId="21"/>
          <ac:picMkLst>
            <pc:docMk/>
            <pc:sldMk cId="2579405120" sldId="278"/>
            <ac:picMk id="34" creationId="{97207654-5213-4DEA-9FC5-C4AC7B473B4F}"/>
          </ac:picMkLst>
        </pc:picChg>
        <pc:picChg chg="add mod">
          <ac:chgData name="Xuanbo" userId="52a29cb4-095e-4b88-8e5b-abe65ecae15b" providerId="ADAL" clId="{25745604-CCC7-48F4-843B-722F26C1113A}" dt="2023-02-09T06:44:43.405" v="2013" actId="1076"/>
          <ac:picMkLst>
            <pc:docMk/>
            <pc:sldMk cId="2579405120" sldId="278"/>
            <ac:picMk id="35" creationId="{C24DA5A4-EAFD-4CE1-92B7-53A6A8E7521F}"/>
          </ac:picMkLst>
        </pc:picChg>
        <pc:cxnChg chg="del">
          <ac:chgData name="Xuanbo" userId="52a29cb4-095e-4b88-8e5b-abe65ecae15b" providerId="ADAL" clId="{25745604-CCC7-48F4-843B-722F26C1113A}" dt="2023-02-09T06:23:53.610" v="1286" actId="478"/>
          <ac:cxnSpMkLst>
            <pc:docMk/>
            <pc:sldMk cId="2579405120" sldId="278"/>
            <ac:cxnSpMk id="14" creationId="{2EA6087A-C5B9-4149-BC8C-BB83C6B59BFB}"/>
          </ac:cxnSpMkLst>
        </pc:cxnChg>
        <pc:cxnChg chg="add del mod">
          <ac:chgData name="Xuanbo" userId="52a29cb4-095e-4b88-8e5b-abe65ecae15b" providerId="ADAL" clId="{25745604-CCC7-48F4-843B-722F26C1113A}" dt="2023-02-09T06:23:52.403" v="1285"/>
          <ac:cxnSpMkLst>
            <pc:docMk/>
            <pc:sldMk cId="2579405120" sldId="278"/>
            <ac:cxnSpMk id="22" creationId="{7DA34BE5-21BF-46FA-BA36-5250B0555505}"/>
          </ac:cxnSpMkLst>
        </pc:cxnChg>
        <pc:cxnChg chg="add mod">
          <ac:chgData name="Xuanbo" userId="52a29cb4-095e-4b88-8e5b-abe65ecae15b" providerId="ADAL" clId="{25745604-CCC7-48F4-843B-722F26C1113A}" dt="2023-02-09T06:44:45.592" v="2014" actId="1076"/>
          <ac:cxnSpMkLst>
            <pc:docMk/>
            <pc:sldMk cId="2579405120" sldId="278"/>
            <ac:cxnSpMk id="29" creationId="{8F334C0E-152F-4FD8-9CA8-92D9BCE7F71E}"/>
          </ac:cxnSpMkLst>
        </pc:cxnChg>
      </pc:sldChg>
      <pc:sldChg chg="addSp delSp modSp add mod">
        <pc:chgData name="Xuanbo" userId="52a29cb4-095e-4b88-8e5b-abe65ecae15b" providerId="ADAL" clId="{25745604-CCC7-48F4-843B-722F26C1113A}" dt="2023-02-09T06:31:57.416" v="1713" actId="571"/>
        <pc:sldMkLst>
          <pc:docMk/>
          <pc:sldMk cId="2668037813" sldId="279"/>
        </pc:sldMkLst>
        <pc:spChg chg="mod">
          <ac:chgData name="Xuanbo" userId="52a29cb4-095e-4b88-8e5b-abe65ecae15b" providerId="ADAL" clId="{25745604-CCC7-48F4-843B-722F26C1113A}" dt="2023-02-09T04:52:44.800" v="399" actId="20577"/>
          <ac:spMkLst>
            <pc:docMk/>
            <pc:sldMk cId="2668037813" sldId="279"/>
            <ac:spMk id="15" creationId="{AE0F84E0-2C8F-46A6-A837-5F04D710B315}"/>
          </ac:spMkLst>
        </pc:spChg>
        <pc:spChg chg="mod">
          <ac:chgData name="Xuanbo" userId="52a29cb4-095e-4b88-8e5b-abe65ecae15b" providerId="ADAL" clId="{25745604-CCC7-48F4-843B-722F26C1113A}" dt="2023-02-09T05:04:35.374" v="645" actId="20577"/>
          <ac:spMkLst>
            <pc:docMk/>
            <pc:sldMk cId="2668037813" sldId="279"/>
            <ac:spMk id="26" creationId="{56071444-5EE6-44DA-A30A-9BEAB1F27970}"/>
          </ac:spMkLst>
        </pc:spChg>
        <pc:spChg chg="add del">
          <ac:chgData name="Xuanbo" userId="52a29cb4-095e-4b88-8e5b-abe65ecae15b" providerId="ADAL" clId="{25745604-CCC7-48F4-843B-722F26C1113A}" dt="2023-02-09T04:48:53.451" v="297" actId="478"/>
          <ac:spMkLst>
            <pc:docMk/>
            <pc:sldMk cId="2668037813" sldId="279"/>
            <ac:spMk id="68" creationId="{2DA3DE1C-65CD-4EC1-A5FA-15E5E88EF8B3}"/>
          </ac:spMkLst>
        </pc:spChg>
        <pc:spChg chg="add mod topLvl">
          <ac:chgData name="Xuanbo" userId="52a29cb4-095e-4b88-8e5b-abe65ecae15b" providerId="ADAL" clId="{25745604-CCC7-48F4-843B-722F26C1113A}" dt="2023-02-09T05:16:22.135" v="760" actId="1036"/>
          <ac:spMkLst>
            <pc:docMk/>
            <pc:sldMk cId="2668037813" sldId="279"/>
            <ac:spMk id="69" creationId="{127BC379-5C99-4507-A085-336AEE804938}"/>
          </ac:spMkLst>
        </pc:spChg>
        <pc:spChg chg="add mod topLvl">
          <ac:chgData name="Xuanbo" userId="52a29cb4-095e-4b88-8e5b-abe65ecae15b" providerId="ADAL" clId="{25745604-CCC7-48F4-843B-722F26C1113A}" dt="2023-02-09T05:16:22.135" v="760" actId="1036"/>
          <ac:spMkLst>
            <pc:docMk/>
            <pc:sldMk cId="2668037813" sldId="279"/>
            <ac:spMk id="70" creationId="{6AB4D287-03D2-4005-ADF7-754158BBBF3A}"/>
          </ac:spMkLst>
        </pc:spChg>
        <pc:spChg chg="add mod topLvl">
          <ac:chgData name="Xuanbo" userId="52a29cb4-095e-4b88-8e5b-abe65ecae15b" providerId="ADAL" clId="{25745604-CCC7-48F4-843B-722F26C1113A}" dt="2023-02-09T05:16:22.135" v="760" actId="1036"/>
          <ac:spMkLst>
            <pc:docMk/>
            <pc:sldMk cId="2668037813" sldId="279"/>
            <ac:spMk id="71" creationId="{2F0079C9-A0CC-4AB7-90C3-63B19F319E9C}"/>
          </ac:spMkLst>
        </pc:spChg>
        <pc:spChg chg="add mod topLvl">
          <ac:chgData name="Xuanbo" userId="52a29cb4-095e-4b88-8e5b-abe65ecae15b" providerId="ADAL" clId="{25745604-CCC7-48F4-843B-722F26C1113A}" dt="2023-02-09T05:17:33.417" v="769" actId="1035"/>
          <ac:spMkLst>
            <pc:docMk/>
            <pc:sldMk cId="2668037813" sldId="279"/>
            <ac:spMk id="72" creationId="{0FE515BD-C021-41D2-876D-1F887395B461}"/>
          </ac:spMkLst>
        </pc:spChg>
        <pc:spChg chg="add mod topLvl">
          <ac:chgData name="Xuanbo" userId="52a29cb4-095e-4b88-8e5b-abe65ecae15b" providerId="ADAL" clId="{25745604-CCC7-48F4-843B-722F26C1113A}" dt="2023-02-09T05:16:33.298" v="766" actId="1036"/>
          <ac:spMkLst>
            <pc:docMk/>
            <pc:sldMk cId="2668037813" sldId="279"/>
            <ac:spMk id="73" creationId="{F6B38834-7ABA-418F-9FD8-E134D087071C}"/>
          </ac:spMkLst>
        </pc:spChg>
        <pc:spChg chg="add mod topLvl">
          <ac:chgData name="Xuanbo" userId="52a29cb4-095e-4b88-8e5b-abe65ecae15b" providerId="ADAL" clId="{25745604-CCC7-48F4-843B-722F26C1113A}" dt="2023-02-09T05:03:26.781" v="637" actId="207"/>
          <ac:spMkLst>
            <pc:docMk/>
            <pc:sldMk cId="2668037813" sldId="279"/>
            <ac:spMk id="74" creationId="{AC96AFEA-8490-4BE7-99F8-8DB53362BC65}"/>
          </ac:spMkLst>
        </pc:spChg>
        <pc:spChg chg="mod topLvl">
          <ac:chgData name="Xuanbo" userId="52a29cb4-095e-4b88-8e5b-abe65ecae15b" providerId="ADAL" clId="{25745604-CCC7-48F4-843B-722F26C1113A}" dt="2023-02-09T05:16:22.135" v="760" actId="1036"/>
          <ac:spMkLst>
            <pc:docMk/>
            <pc:sldMk cId="2668037813" sldId="279"/>
            <ac:spMk id="76" creationId="{E9EB1311-A115-4D7C-89DF-143E3AA48B0C}"/>
          </ac:spMkLst>
        </pc:spChg>
        <pc:spChg chg="add del">
          <ac:chgData name="Xuanbo" userId="52a29cb4-095e-4b88-8e5b-abe65ecae15b" providerId="ADAL" clId="{25745604-CCC7-48F4-843B-722F26C1113A}" dt="2023-02-09T04:48:53.451" v="297" actId="478"/>
          <ac:spMkLst>
            <pc:docMk/>
            <pc:sldMk cId="2668037813" sldId="279"/>
            <ac:spMk id="78" creationId="{4F72936C-4FF5-4487-AC49-26DDA2EF8D30}"/>
          </ac:spMkLst>
        </pc:spChg>
        <pc:spChg chg="add del">
          <ac:chgData name="Xuanbo" userId="52a29cb4-095e-4b88-8e5b-abe65ecae15b" providerId="ADAL" clId="{25745604-CCC7-48F4-843B-722F26C1113A}" dt="2023-02-09T04:48:53.451" v="297" actId="478"/>
          <ac:spMkLst>
            <pc:docMk/>
            <pc:sldMk cId="2668037813" sldId="279"/>
            <ac:spMk id="81" creationId="{30EFBA89-C114-4E85-94CD-E525F49AA9C2}"/>
          </ac:spMkLst>
        </pc:spChg>
        <pc:spChg chg="mod topLvl">
          <ac:chgData name="Xuanbo" userId="52a29cb4-095e-4b88-8e5b-abe65ecae15b" providerId="ADAL" clId="{25745604-CCC7-48F4-843B-722F26C1113A}" dt="2023-02-09T05:16:22.135" v="760" actId="1036"/>
          <ac:spMkLst>
            <pc:docMk/>
            <pc:sldMk cId="2668037813" sldId="279"/>
            <ac:spMk id="87" creationId="{CF9E60DC-444C-44F7-AE83-DE513B685AE4}"/>
          </ac:spMkLst>
        </pc:spChg>
        <pc:spChg chg="mod topLvl">
          <ac:chgData name="Xuanbo" userId="52a29cb4-095e-4b88-8e5b-abe65ecae15b" providerId="ADAL" clId="{25745604-CCC7-48F4-843B-722F26C1113A}" dt="2023-02-09T05:20:49.817" v="811"/>
          <ac:spMkLst>
            <pc:docMk/>
            <pc:sldMk cId="2668037813" sldId="279"/>
            <ac:spMk id="89" creationId="{D6A408FD-E7A9-4C69-8037-D28414E1145C}"/>
          </ac:spMkLst>
        </pc:spChg>
        <pc:spChg chg="mod topLvl">
          <ac:chgData name="Xuanbo" userId="52a29cb4-095e-4b88-8e5b-abe65ecae15b" providerId="ADAL" clId="{25745604-CCC7-48F4-843B-722F26C1113A}" dt="2023-02-09T05:20:55.887" v="814" actId="20577"/>
          <ac:spMkLst>
            <pc:docMk/>
            <pc:sldMk cId="2668037813" sldId="279"/>
            <ac:spMk id="90" creationId="{7699628D-319D-4A7C-A577-C53FFAE5E8C7}"/>
          </ac:spMkLst>
        </pc:spChg>
        <pc:spChg chg="del mod topLvl">
          <ac:chgData name="Xuanbo" userId="52a29cb4-095e-4b88-8e5b-abe65ecae15b" providerId="ADAL" clId="{25745604-CCC7-48F4-843B-722F26C1113A}" dt="2023-02-09T06:31:49.725" v="1710" actId="478"/>
          <ac:spMkLst>
            <pc:docMk/>
            <pc:sldMk cId="2668037813" sldId="279"/>
            <ac:spMk id="98" creationId="{DB8B88DE-97BF-48ED-8C1A-4F680A1CCE09}"/>
          </ac:spMkLst>
        </pc:spChg>
        <pc:spChg chg="mod topLvl">
          <ac:chgData name="Xuanbo" userId="52a29cb4-095e-4b88-8e5b-abe65ecae15b" providerId="ADAL" clId="{25745604-CCC7-48F4-843B-722F26C1113A}" dt="2023-02-09T05:16:33.298" v="766" actId="1036"/>
          <ac:spMkLst>
            <pc:docMk/>
            <pc:sldMk cId="2668037813" sldId="279"/>
            <ac:spMk id="99" creationId="{9F353717-7139-423B-898B-0285FAB11EEE}"/>
          </ac:spMkLst>
        </pc:spChg>
        <pc:spChg chg="add del mod">
          <ac:chgData name="Xuanbo" userId="52a29cb4-095e-4b88-8e5b-abe65ecae15b" providerId="ADAL" clId="{25745604-CCC7-48F4-843B-722F26C1113A}" dt="2023-02-09T04:50:14.761" v="329" actId="21"/>
          <ac:spMkLst>
            <pc:docMk/>
            <pc:sldMk cId="2668037813" sldId="279"/>
            <ac:spMk id="100" creationId="{60628FF6-0AF6-4764-A96C-5C42C24AAE45}"/>
          </ac:spMkLst>
        </pc:spChg>
        <pc:spChg chg="mod topLvl">
          <ac:chgData name="Xuanbo" userId="52a29cb4-095e-4b88-8e5b-abe65ecae15b" providerId="ADAL" clId="{25745604-CCC7-48F4-843B-722F26C1113A}" dt="2023-02-09T05:08:27.525" v="657" actId="113"/>
          <ac:spMkLst>
            <pc:docMk/>
            <pc:sldMk cId="2668037813" sldId="279"/>
            <ac:spMk id="101" creationId="{C6640F8F-5713-4FAE-B4C4-73152B760DE7}"/>
          </ac:spMkLst>
        </pc:spChg>
        <pc:spChg chg="add del mod">
          <ac:chgData name="Xuanbo" userId="52a29cb4-095e-4b88-8e5b-abe65ecae15b" providerId="ADAL" clId="{25745604-CCC7-48F4-843B-722F26C1113A}" dt="2023-02-09T06:31:53.560" v="1712"/>
          <ac:spMkLst>
            <pc:docMk/>
            <pc:sldMk cId="2668037813" sldId="279"/>
            <ac:spMk id="102" creationId="{793E3172-3EF3-4B00-ACC0-2E4F3F026027}"/>
          </ac:spMkLst>
        </pc:spChg>
        <pc:spChg chg="add del mod topLvl">
          <ac:chgData name="Xuanbo" userId="52a29cb4-095e-4b88-8e5b-abe65ecae15b" providerId="ADAL" clId="{25745604-CCC7-48F4-843B-722F26C1113A}" dt="2023-02-09T05:16:22.135" v="760" actId="1036"/>
          <ac:spMkLst>
            <pc:docMk/>
            <pc:sldMk cId="2668037813" sldId="279"/>
            <ac:spMk id="103" creationId="{DDC521CC-C49D-4501-B976-79514DC0FA80}"/>
          </ac:spMkLst>
        </pc:spChg>
        <pc:spChg chg="add mod">
          <ac:chgData name="Xuanbo" userId="52a29cb4-095e-4b88-8e5b-abe65ecae15b" providerId="ADAL" clId="{25745604-CCC7-48F4-843B-722F26C1113A}" dt="2023-02-09T06:31:57.416" v="1713" actId="571"/>
          <ac:spMkLst>
            <pc:docMk/>
            <pc:sldMk cId="2668037813" sldId="279"/>
            <ac:spMk id="104" creationId="{5D26956C-EEB6-4B64-8AC0-B495DB892111}"/>
          </ac:spMkLst>
        </pc:spChg>
        <pc:spChg chg="add del mod">
          <ac:chgData name="Xuanbo" userId="52a29cb4-095e-4b88-8e5b-abe65ecae15b" providerId="ADAL" clId="{25745604-CCC7-48F4-843B-722F26C1113A}" dt="2023-02-09T04:50:20.973" v="332" actId="21"/>
          <ac:spMkLst>
            <pc:docMk/>
            <pc:sldMk cId="2668037813" sldId="279"/>
            <ac:spMk id="106" creationId="{637300E5-F479-4551-820F-A977BBD65B4A}"/>
          </ac:spMkLst>
        </pc:spChg>
        <pc:grpChg chg="add del mod">
          <ac:chgData name="Xuanbo" userId="52a29cb4-095e-4b88-8e5b-abe65ecae15b" providerId="ADAL" clId="{25745604-CCC7-48F4-843B-722F26C1113A}" dt="2023-02-09T05:01:57.327" v="598" actId="165"/>
          <ac:grpSpMkLst>
            <pc:docMk/>
            <pc:sldMk cId="2668037813" sldId="279"/>
            <ac:grpSpMk id="27" creationId="{86ACEDC9-39D6-4DDE-AA73-62E89B7EF358}"/>
          </ac:grpSpMkLst>
        </pc:grpChg>
        <pc:grpChg chg="add del mod">
          <ac:chgData name="Xuanbo" userId="52a29cb4-095e-4b88-8e5b-abe65ecae15b" providerId="ADAL" clId="{25745604-CCC7-48F4-843B-722F26C1113A}" dt="2023-02-09T05:01:56.282" v="597" actId="165"/>
          <ac:grpSpMkLst>
            <pc:docMk/>
            <pc:sldMk cId="2668037813" sldId="279"/>
            <ac:grpSpMk id="75" creationId="{984EDC7A-A3A9-480D-AD22-4835CF30C90D}"/>
          </ac:grpSpMkLst>
        </pc:grpChg>
        <pc:picChg chg="add del">
          <ac:chgData name="Xuanbo" userId="52a29cb4-095e-4b88-8e5b-abe65ecae15b" providerId="ADAL" clId="{25745604-CCC7-48F4-843B-722F26C1113A}" dt="2023-02-09T04:48:53.451" v="297" actId="478"/>
          <ac:picMkLst>
            <pc:docMk/>
            <pc:sldMk cId="2668037813" sldId="279"/>
            <ac:picMk id="3" creationId="{B20CCE5E-A772-4A14-A4E4-C2A0313FF314}"/>
          </ac:picMkLst>
        </pc:picChg>
        <pc:picChg chg="add del">
          <ac:chgData name="Xuanbo" userId="52a29cb4-095e-4b88-8e5b-abe65ecae15b" providerId="ADAL" clId="{25745604-CCC7-48F4-843B-722F26C1113A}" dt="2023-02-09T04:48:53.451" v="297" actId="478"/>
          <ac:picMkLst>
            <pc:docMk/>
            <pc:sldMk cId="2668037813" sldId="279"/>
            <ac:picMk id="7" creationId="{AD02FC29-831F-4099-9D4B-44DBC8213EFD}"/>
          </ac:picMkLst>
        </pc:picChg>
        <pc:picChg chg="add del mod">
          <ac:chgData name="Xuanbo" userId="52a29cb4-095e-4b88-8e5b-abe65ecae15b" providerId="ADAL" clId="{25745604-CCC7-48F4-843B-722F26C1113A}" dt="2023-02-09T04:49:07.721" v="304"/>
          <ac:picMkLst>
            <pc:docMk/>
            <pc:sldMk cId="2668037813" sldId="279"/>
            <ac:picMk id="8" creationId="{2DDBC8A6-23F7-4E6F-848F-603B11A08182}"/>
          </ac:picMkLst>
        </pc:picChg>
        <pc:picChg chg="add del">
          <ac:chgData name="Xuanbo" userId="52a29cb4-095e-4b88-8e5b-abe65ecae15b" providerId="ADAL" clId="{25745604-CCC7-48F4-843B-722F26C1113A}" dt="2023-02-09T04:48:53.451" v="297" actId="478"/>
          <ac:picMkLst>
            <pc:docMk/>
            <pc:sldMk cId="2668037813" sldId="279"/>
            <ac:picMk id="10" creationId="{7E75A628-44C5-4768-9D36-7BEB78615D99}"/>
          </ac:picMkLst>
        </pc:picChg>
        <pc:picChg chg="add del mod">
          <ac:chgData name="Xuanbo" userId="52a29cb4-095e-4b88-8e5b-abe65ecae15b" providerId="ADAL" clId="{25745604-CCC7-48F4-843B-722F26C1113A}" dt="2023-02-09T04:49:07.721" v="304"/>
          <ac:picMkLst>
            <pc:docMk/>
            <pc:sldMk cId="2668037813" sldId="279"/>
            <ac:picMk id="11" creationId="{45AA0218-EFF6-4E0F-918C-F212D03759BC}"/>
          </ac:picMkLst>
        </pc:picChg>
        <pc:picChg chg="add del mod">
          <ac:chgData name="Xuanbo" userId="52a29cb4-095e-4b88-8e5b-abe65ecae15b" providerId="ADAL" clId="{25745604-CCC7-48F4-843B-722F26C1113A}" dt="2023-02-09T04:49:07.721" v="304"/>
          <ac:picMkLst>
            <pc:docMk/>
            <pc:sldMk cId="2668037813" sldId="279"/>
            <ac:picMk id="13" creationId="{B4672AFC-A171-49EF-AEBF-EDE2A8D7EFA4}"/>
          </ac:picMkLst>
        </pc:picChg>
        <pc:picChg chg="add del mod">
          <ac:chgData name="Xuanbo" userId="52a29cb4-095e-4b88-8e5b-abe65ecae15b" providerId="ADAL" clId="{25745604-CCC7-48F4-843B-722F26C1113A}" dt="2023-02-09T04:49:07.721" v="304"/>
          <ac:picMkLst>
            <pc:docMk/>
            <pc:sldMk cId="2668037813" sldId="279"/>
            <ac:picMk id="16" creationId="{052D3883-C189-4E12-B6BC-0F9A0F2E365A}"/>
          </ac:picMkLst>
        </pc:picChg>
        <pc:picChg chg="add del mod">
          <ac:chgData name="Xuanbo" userId="52a29cb4-095e-4b88-8e5b-abe65ecae15b" providerId="ADAL" clId="{25745604-CCC7-48F4-843B-722F26C1113A}" dt="2023-02-09T04:49:07.721" v="304"/>
          <ac:picMkLst>
            <pc:docMk/>
            <pc:sldMk cId="2668037813" sldId="279"/>
            <ac:picMk id="18" creationId="{8A251675-AAFD-49C6-9D8D-4C4D5C8457FD}"/>
          </ac:picMkLst>
        </pc:picChg>
        <pc:picChg chg="add del mod">
          <ac:chgData name="Xuanbo" userId="52a29cb4-095e-4b88-8e5b-abe65ecae15b" providerId="ADAL" clId="{25745604-CCC7-48F4-843B-722F26C1113A}" dt="2023-02-09T04:49:07.721" v="304"/>
          <ac:picMkLst>
            <pc:docMk/>
            <pc:sldMk cId="2668037813" sldId="279"/>
            <ac:picMk id="20" creationId="{C0FE8EDD-AB83-47E6-9657-E36F53400CA4}"/>
          </ac:picMkLst>
        </pc:picChg>
        <pc:picChg chg="add del mod">
          <ac:chgData name="Xuanbo" userId="52a29cb4-095e-4b88-8e5b-abe65ecae15b" providerId="ADAL" clId="{25745604-CCC7-48F4-843B-722F26C1113A}" dt="2023-02-09T04:49:42.468" v="321" actId="21"/>
          <ac:picMkLst>
            <pc:docMk/>
            <pc:sldMk cId="2668037813" sldId="279"/>
            <ac:picMk id="22" creationId="{65D51DE8-418E-483C-BB75-C427342F2DC5}"/>
          </ac:picMkLst>
        </pc:picChg>
        <pc:picChg chg="add del mod">
          <ac:chgData name="Xuanbo" userId="52a29cb4-095e-4b88-8e5b-abe65ecae15b" providerId="ADAL" clId="{25745604-CCC7-48F4-843B-722F26C1113A}" dt="2023-02-09T04:49:19.623" v="313" actId="21"/>
          <ac:picMkLst>
            <pc:docMk/>
            <pc:sldMk cId="2668037813" sldId="279"/>
            <ac:picMk id="24" creationId="{F4ABF447-27C6-49E2-A938-C5D67F76EDE8}"/>
          </ac:picMkLst>
        </pc:picChg>
        <pc:picChg chg="add del">
          <ac:chgData name="Xuanbo" userId="52a29cb4-095e-4b88-8e5b-abe65ecae15b" providerId="ADAL" clId="{25745604-CCC7-48F4-843B-722F26C1113A}" dt="2023-02-09T04:48:53.451" v="297" actId="478"/>
          <ac:picMkLst>
            <pc:docMk/>
            <pc:sldMk cId="2668037813" sldId="279"/>
            <ac:picMk id="36" creationId="{CB25E4BD-66F7-4614-83EA-E298C862AD40}"/>
          </ac:picMkLst>
        </pc:picChg>
        <pc:picChg chg="add del">
          <ac:chgData name="Xuanbo" userId="52a29cb4-095e-4b88-8e5b-abe65ecae15b" providerId="ADAL" clId="{25745604-CCC7-48F4-843B-722F26C1113A}" dt="2023-02-09T04:48:53.451" v="297" actId="478"/>
          <ac:picMkLst>
            <pc:docMk/>
            <pc:sldMk cId="2668037813" sldId="279"/>
            <ac:picMk id="38" creationId="{5E8419F6-F3BC-4B1D-88E1-5037A897C1CF}"/>
          </ac:picMkLst>
        </pc:picChg>
        <pc:picChg chg="add del">
          <ac:chgData name="Xuanbo" userId="52a29cb4-095e-4b88-8e5b-abe65ecae15b" providerId="ADAL" clId="{25745604-CCC7-48F4-843B-722F26C1113A}" dt="2023-02-09T04:48:53.451" v="297" actId="478"/>
          <ac:picMkLst>
            <pc:docMk/>
            <pc:sldMk cId="2668037813" sldId="279"/>
            <ac:picMk id="39" creationId="{E5AA2D57-F112-45BA-B4F9-2FBFC1890306}"/>
          </ac:picMkLst>
        </pc:picChg>
        <pc:picChg chg="add del">
          <ac:chgData name="Xuanbo" userId="52a29cb4-095e-4b88-8e5b-abe65ecae15b" providerId="ADAL" clId="{25745604-CCC7-48F4-843B-722F26C1113A}" dt="2023-02-09T04:48:53.451" v="297" actId="478"/>
          <ac:picMkLst>
            <pc:docMk/>
            <pc:sldMk cId="2668037813" sldId="279"/>
            <ac:picMk id="40" creationId="{D2DF28F4-D043-414F-BBCB-FA6DBF06F917}"/>
          </ac:picMkLst>
        </pc:picChg>
        <pc:picChg chg="add del">
          <ac:chgData name="Xuanbo" userId="52a29cb4-095e-4b88-8e5b-abe65ecae15b" providerId="ADAL" clId="{25745604-CCC7-48F4-843B-722F26C1113A}" dt="2023-02-09T04:48:53.451" v="297" actId="478"/>
          <ac:picMkLst>
            <pc:docMk/>
            <pc:sldMk cId="2668037813" sldId="279"/>
            <ac:picMk id="42" creationId="{73A2F1F1-9244-4D0F-AAC7-C57B479290B5}"/>
          </ac:picMkLst>
        </pc:picChg>
        <pc:picChg chg="add del">
          <ac:chgData name="Xuanbo" userId="52a29cb4-095e-4b88-8e5b-abe65ecae15b" providerId="ADAL" clId="{25745604-CCC7-48F4-843B-722F26C1113A}" dt="2023-02-09T04:48:53.451" v="297" actId="478"/>
          <ac:picMkLst>
            <pc:docMk/>
            <pc:sldMk cId="2668037813" sldId="279"/>
            <ac:picMk id="43" creationId="{A66357D4-A557-48C0-9813-5A3B61F9A5E1}"/>
          </ac:picMkLst>
        </pc:picChg>
        <pc:picChg chg="add del mod">
          <ac:chgData name="Xuanbo" userId="52a29cb4-095e-4b88-8e5b-abe65ecae15b" providerId="ADAL" clId="{25745604-CCC7-48F4-843B-722F26C1113A}" dt="2023-02-09T04:49:42.468" v="321" actId="21"/>
          <ac:picMkLst>
            <pc:docMk/>
            <pc:sldMk cId="2668037813" sldId="279"/>
            <ac:picMk id="52" creationId="{3DB45BA2-FFEA-4E31-8512-64E5BA3233E6}"/>
          </ac:picMkLst>
        </pc:picChg>
        <pc:picChg chg="add del mod">
          <ac:chgData name="Xuanbo" userId="52a29cb4-095e-4b88-8e5b-abe65ecae15b" providerId="ADAL" clId="{25745604-CCC7-48F4-843B-722F26C1113A}" dt="2023-02-09T04:49:42.468" v="321" actId="21"/>
          <ac:picMkLst>
            <pc:docMk/>
            <pc:sldMk cId="2668037813" sldId="279"/>
            <ac:picMk id="53" creationId="{6A5ACAB5-B9FF-472D-91C3-48C275B251F5}"/>
          </ac:picMkLst>
        </pc:picChg>
        <pc:picChg chg="add del mod">
          <ac:chgData name="Xuanbo" userId="52a29cb4-095e-4b88-8e5b-abe65ecae15b" providerId="ADAL" clId="{25745604-CCC7-48F4-843B-722F26C1113A}" dt="2023-02-09T04:49:42.468" v="321" actId="21"/>
          <ac:picMkLst>
            <pc:docMk/>
            <pc:sldMk cId="2668037813" sldId="279"/>
            <ac:picMk id="54" creationId="{90CAF2D3-2392-49DB-B859-22E9C3704694}"/>
          </ac:picMkLst>
        </pc:picChg>
        <pc:picChg chg="add del mod">
          <ac:chgData name="Xuanbo" userId="52a29cb4-095e-4b88-8e5b-abe65ecae15b" providerId="ADAL" clId="{25745604-CCC7-48F4-843B-722F26C1113A}" dt="2023-02-09T04:49:43.704" v="322" actId="21"/>
          <ac:picMkLst>
            <pc:docMk/>
            <pc:sldMk cId="2668037813" sldId="279"/>
            <ac:picMk id="55" creationId="{753FF9A9-C485-4C77-B583-6622822A8E0F}"/>
          </ac:picMkLst>
        </pc:picChg>
        <pc:picChg chg="add del mod">
          <ac:chgData name="Xuanbo" userId="52a29cb4-095e-4b88-8e5b-abe65ecae15b" providerId="ADAL" clId="{25745604-CCC7-48F4-843B-722F26C1113A}" dt="2023-02-09T04:49:43.704" v="322" actId="21"/>
          <ac:picMkLst>
            <pc:docMk/>
            <pc:sldMk cId="2668037813" sldId="279"/>
            <ac:picMk id="56" creationId="{02A96128-28B2-4D74-87DA-D6B2D0EDCD28}"/>
          </ac:picMkLst>
        </pc:picChg>
        <pc:picChg chg="add mod topLvl">
          <ac:chgData name="Xuanbo" userId="52a29cb4-095e-4b88-8e5b-abe65ecae15b" providerId="ADAL" clId="{25745604-CCC7-48F4-843B-722F26C1113A}" dt="2023-02-09T05:02:24.304" v="615" actId="1037"/>
          <ac:picMkLst>
            <pc:docMk/>
            <pc:sldMk cId="2668037813" sldId="279"/>
            <ac:picMk id="57" creationId="{BC72AB62-47BF-421A-96E5-CB29CF096155}"/>
          </ac:picMkLst>
        </pc:picChg>
        <pc:picChg chg="add mod topLvl">
          <ac:chgData name="Xuanbo" userId="52a29cb4-095e-4b88-8e5b-abe65ecae15b" providerId="ADAL" clId="{25745604-CCC7-48F4-843B-722F26C1113A}" dt="2023-02-09T05:02:24.304" v="615" actId="1037"/>
          <ac:picMkLst>
            <pc:docMk/>
            <pc:sldMk cId="2668037813" sldId="279"/>
            <ac:picMk id="58" creationId="{CF63D75F-9890-4602-BE91-5395116C9220}"/>
          </ac:picMkLst>
        </pc:picChg>
        <pc:picChg chg="add mod topLvl">
          <ac:chgData name="Xuanbo" userId="52a29cb4-095e-4b88-8e5b-abe65ecae15b" providerId="ADAL" clId="{25745604-CCC7-48F4-843B-722F26C1113A}" dt="2023-02-09T05:02:24.304" v="615" actId="1037"/>
          <ac:picMkLst>
            <pc:docMk/>
            <pc:sldMk cId="2668037813" sldId="279"/>
            <ac:picMk id="59" creationId="{EE17209F-739F-4CBD-A7D4-39D017F6FA2A}"/>
          </ac:picMkLst>
        </pc:picChg>
        <pc:picChg chg="add del mod">
          <ac:chgData name="Xuanbo" userId="52a29cb4-095e-4b88-8e5b-abe65ecae15b" providerId="ADAL" clId="{25745604-CCC7-48F4-843B-722F26C1113A}" dt="2023-02-09T04:49:58.916" v="325" actId="21"/>
          <ac:picMkLst>
            <pc:docMk/>
            <pc:sldMk cId="2668037813" sldId="279"/>
            <ac:picMk id="60" creationId="{974A070F-10A5-48D9-B30A-3079F171E711}"/>
          </ac:picMkLst>
        </pc:picChg>
        <pc:picChg chg="add del mod">
          <ac:chgData name="Xuanbo" userId="52a29cb4-095e-4b88-8e5b-abe65ecae15b" providerId="ADAL" clId="{25745604-CCC7-48F4-843B-722F26C1113A}" dt="2023-02-09T04:49:58.916" v="325" actId="21"/>
          <ac:picMkLst>
            <pc:docMk/>
            <pc:sldMk cId="2668037813" sldId="279"/>
            <ac:picMk id="61" creationId="{68F3525C-379F-47DC-8498-0EBC9E985463}"/>
          </ac:picMkLst>
        </pc:picChg>
        <pc:picChg chg="add del mod">
          <ac:chgData name="Xuanbo" userId="52a29cb4-095e-4b88-8e5b-abe65ecae15b" providerId="ADAL" clId="{25745604-CCC7-48F4-843B-722F26C1113A}" dt="2023-02-09T04:49:58.916" v="325" actId="21"/>
          <ac:picMkLst>
            <pc:docMk/>
            <pc:sldMk cId="2668037813" sldId="279"/>
            <ac:picMk id="62" creationId="{6A5094BF-C924-4ACB-ACAB-64AA2C10A00F}"/>
          </ac:picMkLst>
        </pc:picChg>
        <pc:picChg chg="add mod topLvl">
          <ac:chgData name="Xuanbo" userId="52a29cb4-095e-4b88-8e5b-abe65ecae15b" providerId="ADAL" clId="{25745604-CCC7-48F4-843B-722F26C1113A}" dt="2023-02-09T05:02:24.304" v="615" actId="1037"/>
          <ac:picMkLst>
            <pc:docMk/>
            <pc:sldMk cId="2668037813" sldId="279"/>
            <ac:picMk id="63" creationId="{FA7BFD59-74F4-48B3-BF2C-3AA7B832E7C8}"/>
          </ac:picMkLst>
        </pc:picChg>
        <pc:picChg chg="add mod topLvl">
          <ac:chgData name="Xuanbo" userId="52a29cb4-095e-4b88-8e5b-abe65ecae15b" providerId="ADAL" clId="{25745604-CCC7-48F4-843B-722F26C1113A}" dt="2023-02-09T05:02:24.304" v="615" actId="1037"/>
          <ac:picMkLst>
            <pc:docMk/>
            <pc:sldMk cId="2668037813" sldId="279"/>
            <ac:picMk id="64" creationId="{5ABA9870-0B10-4DFE-8D1C-8D2393B12108}"/>
          </ac:picMkLst>
        </pc:picChg>
        <pc:picChg chg="add mod topLvl">
          <ac:chgData name="Xuanbo" userId="52a29cb4-095e-4b88-8e5b-abe65ecae15b" providerId="ADAL" clId="{25745604-CCC7-48F4-843B-722F26C1113A}" dt="2023-02-09T05:02:24.304" v="615" actId="1037"/>
          <ac:picMkLst>
            <pc:docMk/>
            <pc:sldMk cId="2668037813" sldId="279"/>
            <ac:picMk id="67" creationId="{751B5EEA-70C2-4B1B-974D-F6B0C6A9983D}"/>
          </ac:picMkLst>
        </pc:picChg>
        <pc:picChg chg="mod topLvl">
          <ac:chgData name="Xuanbo" userId="52a29cb4-095e-4b88-8e5b-abe65ecae15b" providerId="ADAL" clId="{25745604-CCC7-48F4-843B-722F26C1113A}" dt="2023-02-09T05:04:56.716" v="646" actId="14826"/>
          <ac:picMkLst>
            <pc:docMk/>
            <pc:sldMk cId="2668037813" sldId="279"/>
            <ac:picMk id="77" creationId="{E5446242-FD5C-4EF9-9C48-5FA9C2D3843E}"/>
          </ac:picMkLst>
        </pc:picChg>
        <pc:picChg chg="mod topLvl">
          <ac:chgData name="Xuanbo" userId="52a29cb4-095e-4b88-8e5b-abe65ecae15b" providerId="ADAL" clId="{25745604-CCC7-48F4-843B-722F26C1113A}" dt="2023-02-09T05:05:05.889" v="648" actId="14826"/>
          <ac:picMkLst>
            <pc:docMk/>
            <pc:sldMk cId="2668037813" sldId="279"/>
            <ac:picMk id="79" creationId="{387070F7-4522-4B78-94D0-FDFBB3438352}"/>
          </ac:picMkLst>
        </pc:picChg>
        <pc:picChg chg="mod topLvl">
          <ac:chgData name="Xuanbo" userId="52a29cb4-095e-4b88-8e5b-abe65ecae15b" providerId="ADAL" clId="{25745604-CCC7-48F4-843B-722F26C1113A}" dt="2023-02-09T05:05:15.083" v="650" actId="14826"/>
          <ac:picMkLst>
            <pc:docMk/>
            <pc:sldMk cId="2668037813" sldId="279"/>
            <ac:picMk id="80" creationId="{AF45E2F2-41E1-41C9-B07F-C62AD8EF0812}"/>
          </ac:picMkLst>
        </pc:picChg>
        <pc:picChg chg="mod topLvl">
          <ac:chgData name="Xuanbo" userId="52a29cb4-095e-4b88-8e5b-abe65ecae15b" providerId="ADAL" clId="{25745604-CCC7-48F4-843B-722F26C1113A}" dt="2023-02-09T05:05:02.143" v="647" actId="14826"/>
          <ac:picMkLst>
            <pc:docMk/>
            <pc:sldMk cId="2668037813" sldId="279"/>
            <ac:picMk id="83" creationId="{C431E87C-87CF-4C7C-97CD-1EF28B15D967}"/>
          </ac:picMkLst>
        </pc:picChg>
        <pc:picChg chg="mod topLvl">
          <ac:chgData name="Xuanbo" userId="52a29cb4-095e-4b88-8e5b-abe65ecae15b" providerId="ADAL" clId="{25745604-CCC7-48F4-843B-722F26C1113A}" dt="2023-02-09T05:05:09.419" v="649" actId="14826"/>
          <ac:picMkLst>
            <pc:docMk/>
            <pc:sldMk cId="2668037813" sldId="279"/>
            <ac:picMk id="84" creationId="{6BBD44C2-BC34-404C-AAE9-8B5B87EB396B}"/>
          </ac:picMkLst>
        </pc:picChg>
        <pc:picChg chg="mod topLvl">
          <ac:chgData name="Xuanbo" userId="52a29cb4-095e-4b88-8e5b-abe65ecae15b" providerId="ADAL" clId="{25745604-CCC7-48F4-843B-722F26C1113A}" dt="2023-02-09T05:05:18.975" v="651" actId="14826"/>
          <ac:picMkLst>
            <pc:docMk/>
            <pc:sldMk cId="2668037813" sldId="279"/>
            <ac:picMk id="85" creationId="{55C300E0-6B5E-4213-B8C1-C025275F3F3C}"/>
          </ac:picMkLst>
        </pc:picChg>
        <pc:picChg chg="add del">
          <ac:chgData name="Xuanbo" userId="52a29cb4-095e-4b88-8e5b-abe65ecae15b" providerId="ADAL" clId="{25745604-CCC7-48F4-843B-722F26C1113A}" dt="2023-02-09T04:49:09.289" v="306" actId="478"/>
          <ac:picMkLst>
            <pc:docMk/>
            <pc:sldMk cId="2668037813" sldId="279"/>
            <ac:picMk id="86" creationId="{2EA3A549-9519-4A6B-9DC6-51309A6963EA}"/>
          </ac:picMkLst>
        </pc:picChg>
        <pc:picChg chg="add del">
          <ac:chgData name="Xuanbo" userId="52a29cb4-095e-4b88-8e5b-abe65ecae15b" providerId="ADAL" clId="{25745604-CCC7-48F4-843B-722F26C1113A}" dt="2023-02-09T04:49:09.289" v="306" actId="478"/>
          <ac:picMkLst>
            <pc:docMk/>
            <pc:sldMk cId="2668037813" sldId="279"/>
            <ac:picMk id="88" creationId="{1CC013C3-CB6F-4ED0-BCD0-0087CEC69F26}"/>
          </ac:picMkLst>
        </pc:picChg>
        <pc:picChg chg="add del">
          <ac:chgData name="Xuanbo" userId="52a29cb4-095e-4b88-8e5b-abe65ecae15b" providerId="ADAL" clId="{25745604-CCC7-48F4-843B-722F26C1113A}" dt="2023-02-09T04:49:09.289" v="306" actId="478"/>
          <ac:picMkLst>
            <pc:docMk/>
            <pc:sldMk cId="2668037813" sldId="279"/>
            <ac:picMk id="91" creationId="{5F6235BA-12D2-4E03-8776-D61B2ECE6566}"/>
          </ac:picMkLst>
        </pc:picChg>
        <pc:picChg chg="add del">
          <ac:chgData name="Xuanbo" userId="52a29cb4-095e-4b88-8e5b-abe65ecae15b" providerId="ADAL" clId="{25745604-CCC7-48F4-843B-722F26C1113A}" dt="2023-02-09T04:49:09.289" v="306" actId="478"/>
          <ac:picMkLst>
            <pc:docMk/>
            <pc:sldMk cId="2668037813" sldId="279"/>
            <ac:picMk id="92" creationId="{C4D1DD1D-FF55-4E02-97A8-B2DE0B5E78D0}"/>
          </ac:picMkLst>
        </pc:picChg>
        <pc:picChg chg="add del">
          <ac:chgData name="Xuanbo" userId="52a29cb4-095e-4b88-8e5b-abe65ecae15b" providerId="ADAL" clId="{25745604-CCC7-48F4-843B-722F26C1113A}" dt="2023-02-09T04:49:09.289" v="306" actId="478"/>
          <ac:picMkLst>
            <pc:docMk/>
            <pc:sldMk cId="2668037813" sldId="279"/>
            <ac:picMk id="93" creationId="{CB37FFDE-76BC-48BC-BDB1-D734E46E5D8B}"/>
          </ac:picMkLst>
        </pc:picChg>
        <pc:picChg chg="add del">
          <ac:chgData name="Xuanbo" userId="52a29cb4-095e-4b88-8e5b-abe65ecae15b" providerId="ADAL" clId="{25745604-CCC7-48F4-843B-722F26C1113A}" dt="2023-02-09T04:49:09.289" v="306" actId="478"/>
          <ac:picMkLst>
            <pc:docMk/>
            <pc:sldMk cId="2668037813" sldId="279"/>
            <ac:picMk id="94" creationId="{94F5DAD8-7287-4520-9A4E-B8C81D85D37F}"/>
          </ac:picMkLst>
        </pc:picChg>
        <pc:picChg chg="add del">
          <ac:chgData name="Xuanbo" userId="52a29cb4-095e-4b88-8e5b-abe65ecae15b" providerId="ADAL" clId="{25745604-CCC7-48F4-843B-722F26C1113A}" dt="2023-02-09T04:49:09.289" v="306" actId="478"/>
          <ac:picMkLst>
            <pc:docMk/>
            <pc:sldMk cId="2668037813" sldId="279"/>
            <ac:picMk id="95" creationId="{C25AA3CB-6A11-45E6-8CB3-DEAF42C6D86E}"/>
          </ac:picMkLst>
        </pc:picChg>
        <pc:picChg chg="add del">
          <ac:chgData name="Xuanbo" userId="52a29cb4-095e-4b88-8e5b-abe65ecae15b" providerId="ADAL" clId="{25745604-CCC7-48F4-843B-722F26C1113A}" dt="2023-02-09T04:49:09.289" v="306" actId="478"/>
          <ac:picMkLst>
            <pc:docMk/>
            <pc:sldMk cId="2668037813" sldId="279"/>
            <ac:picMk id="96" creationId="{604BDCA2-08CE-466B-9D77-50D36768B31E}"/>
          </ac:picMkLst>
        </pc:picChg>
        <pc:picChg chg="add del">
          <ac:chgData name="Xuanbo" userId="52a29cb4-095e-4b88-8e5b-abe65ecae15b" providerId="ADAL" clId="{25745604-CCC7-48F4-843B-722F26C1113A}" dt="2023-02-09T04:49:09.289" v="306" actId="478"/>
          <ac:picMkLst>
            <pc:docMk/>
            <pc:sldMk cId="2668037813" sldId="279"/>
            <ac:picMk id="97" creationId="{ADBDD176-AF74-4792-BC51-CEC90E2A8823}"/>
          </ac:picMkLst>
        </pc:picChg>
        <pc:cxnChg chg="mod">
          <ac:chgData name="Xuanbo" userId="52a29cb4-095e-4b88-8e5b-abe65ecae15b" providerId="ADAL" clId="{25745604-CCC7-48F4-843B-722F26C1113A}" dt="2023-02-09T04:58:51.852" v="539" actId="1076"/>
          <ac:cxnSpMkLst>
            <pc:docMk/>
            <pc:sldMk cId="2668037813" sldId="279"/>
            <ac:cxnSpMk id="66" creationId="{47B1EB07-C521-452F-8A87-E98B98838F03}"/>
          </ac:cxnSpMkLst>
        </pc:cxnChg>
        <pc:cxnChg chg="add del mod">
          <ac:chgData name="Xuanbo" userId="52a29cb4-095e-4b88-8e5b-abe65ecae15b" providerId="ADAL" clId="{25745604-CCC7-48F4-843B-722F26C1113A}" dt="2023-02-09T04:50:20.973" v="332" actId="21"/>
          <ac:cxnSpMkLst>
            <pc:docMk/>
            <pc:sldMk cId="2668037813" sldId="279"/>
            <ac:cxnSpMk id="82" creationId="{36A24143-E6D8-4689-B131-FE8B5BEBECC4}"/>
          </ac:cxnSpMkLst>
        </pc:cxnChg>
        <pc:cxnChg chg="add del mod">
          <ac:chgData name="Xuanbo" userId="52a29cb4-095e-4b88-8e5b-abe65ecae15b" providerId="ADAL" clId="{25745604-CCC7-48F4-843B-722F26C1113A}" dt="2023-02-09T04:50:17.162" v="331" actId="21"/>
          <ac:cxnSpMkLst>
            <pc:docMk/>
            <pc:sldMk cId="2668037813" sldId="279"/>
            <ac:cxnSpMk id="109" creationId="{385B04D8-D591-45C9-BBBB-F6D42B89B857}"/>
          </ac:cxnSpMkLst>
        </pc:cxnChg>
        <pc:cxnChg chg="add del mod">
          <ac:chgData name="Xuanbo" userId="52a29cb4-095e-4b88-8e5b-abe65ecae15b" providerId="ADAL" clId="{25745604-CCC7-48F4-843B-722F26C1113A}" dt="2023-02-09T04:50:16.311" v="330" actId="21"/>
          <ac:cxnSpMkLst>
            <pc:docMk/>
            <pc:sldMk cId="2668037813" sldId="279"/>
            <ac:cxnSpMk id="111" creationId="{5A71BAE6-D46C-45F6-A300-4940C20EFB01}"/>
          </ac:cxnSpMkLst>
        </pc:cxnChg>
      </pc:sldChg>
      <pc:sldChg chg="addSp delSp modSp add mod">
        <pc:chgData name="Xuanbo" userId="52a29cb4-095e-4b88-8e5b-abe65ecae15b" providerId="ADAL" clId="{25745604-CCC7-48F4-843B-722F26C1113A}" dt="2023-02-09T06:41:47.128" v="1927" actId="1076"/>
        <pc:sldMkLst>
          <pc:docMk/>
          <pc:sldMk cId="2693488174" sldId="280"/>
        </pc:sldMkLst>
        <pc:spChg chg="mod">
          <ac:chgData name="Xuanbo" userId="52a29cb4-095e-4b88-8e5b-abe65ecae15b" providerId="ADAL" clId="{25745604-CCC7-48F4-843B-722F26C1113A}" dt="2023-02-09T05:09:25.223" v="675" actId="20577"/>
          <ac:spMkLst>
            <pc:docMk/>
            <pc:sldMk cId="2693488174" sldId="280"/>
            <ac:spMk id="15" creationId="{AE0F84E0-2C8F-46A6-A837-5F04D710B315}"/>
          </ac:spMkLst>
        </pc:spChg>
        <pc:spChg chg="mod">
          <ac:chgData name="Xuanbo" userId="52a29cb4-095e-4b88-8e5b-abe65ecae15b" providerId="ADAL" clId="{25745604-CCC7-48F4-843B-722F26C1113A}" dt="2023-02-09T06:41:47.128" v="1927" actId="1076"/>
          <ac:spMkLst>
            <pc:docMk/>
            <pc:sldMk cId="2693488174" sldId="280"/>
            <ac:spMk id="26" creationId="{56071444-5EE6-44DA-A30A-9BEAB1F27970}"/>
          </ac:spMkLst>
        </pc:spChg>
        <pc:spChg chg="add del mod topLvl">
          <ac:chgData name="Xuanbo" userId="52a29cb4-095e-4b88-8e5b-abe65ecae15b" providerId="ADAL" clId="{25745604-CCC7-48F4-843B-722F26C1113A}" dt="2023-02-09T06:41:47.128" v="1927" actId="1076"/>
          <ac:spMkLst>
            <pc:docMk/>
            <pc:sldMk cId="2693488174" sldId="280"/>
            <ac:spMk id="32" creationId="{AB020DE7-5E58-4045-8A4C-42B62CB57F49}"/>
          </ac:spMkLst>
        </pc:spChg>
        <pc:spChg chg="add mod topLvl">
          <ac:chgData name="Xuanbo" userId="52a29cb4-095e-4b88-8e5b-abe65ecae15b" providerId="ADAL" clId="{25745604-CCC7-48F4-843B-722F26C1113A}" dt="2023-02-09T06:41:47.128" v="1927" actId="1076"/>
          <ac:spMkLst>
            <pc:docMk/>
            <pc:sldMk cId="2693488174" sldId="280"/>
            <ac:spMk id="33" creationId="{666B99B4-0330-4457-9D17-F2D1FE436185}"/>
          </ac:spMkLst>
        </pc:spChg>
        <pc:spChg chg="add del mod">
          <ac:chgData name="Xuanbo" userId="52a29cb4-095e-4b88-8e5b-abe65ecae15b" providerId="ADAL" clId="{25745604-CCC7-48F4-843B-722F26C1113A}" dt="2023-02-09T05:23:29.336" v="840" actId="21"/>
          <ac:spMkLst>
            <pc:docMk/>
            <pc:sldMk cId="2693488174" sldId="280"/>
            <ac:spMk id="34" creationId="{ECFA0991-4285-40EF-90F4-F23C969ADA3A}"/>
          </ac:spMkLst>
        </pc:spChg>
        <pc:spChg chg="add del mod">
          <ac:chgData name="Xuanbo" userId="52a29cb4-095e-4b88-8e5b-abe65ecae15b" providerId="ADAL" clId="{25745604-CCC7-48F4-843B-722F26C1113A}" dt="2023-02-09T05:23:27.113" v="839" actId="21"/>
          <ac:spMkLst>
            <pc:docMk/>
            <pc:sldMk cId="2693488174" sldId="280"/>
            <ac:spMk id="40" creationId="{C98EED4B-543D-49A9-B7A0-D3B27FBBDBED}"/>
          </ac:spMkLst>
        </pc:spChg>
        <pc:spChg chg="add mod">
          <ac:chgData name="Xuanbo" userId="52a29cb4-095e-4b88-8e5b-abe65ecae15b" providerId="ADAL" clId="{25745604-CCC7-48F4-843B-722F26C1113A}" dt="2023-02-09T05:23:15.466" v="835" actId="164"/>
          <ac:spMkLst>
            <pc:docMk/>
            <pc:sldMk cId="2693488174" sldId="280"/>
            <ac:spMk id="41" creationId="{D733C196-0D76-407D-8C68-9D5A70B25D9D}"/>
          </ac:spMkLst>
        </pc:spChg>
        <pc:spChg chg="add mod">
          <ac:chgData name="Xuanbo" userId="52a29cb4-095e-4b88-8e5b-abe65ecae15b" providerId="ADAL" clId="{25745604-CCC7-48F4-843B-722F26C1113A}" dt="2023-02-09T05:23:15.466" v="835" actId="164"/>
          <ac:spMkLst>
            <pc:docMk/>
            <pc:sldMk cId="2693488174" sldId="280"/>
            <ac:spMk id="42" creationId="{06B463C1-7AFB-4859-BBD2-D04C8661BCF9}"/>
          </ac:spMkLst>
        </pc:spChg>
        <pc:spChg chg="add mod">
          <ac:chgData name="Xuanbo" userId="52a29cb4-095e-4b88-8e5b-abe65ecae15b" providerId="ADAL" clId="{25745604-CCC7-48F4-843B-722F26C1113A}" dt="2023-02-09T05:23:15.466" v="835" actId="164"/>
          <ac:spMkLst>
            <pc:docMk/>
            <pc:sldMk cId="2693488174" sldId="280"/>
            <ac:spMk id="43" creationId="{59EBF7DC-F365-4B89-B84D-F9ADC4B4D4BD}"/>
          </ac:spMkLst>
        </pc:spChg>
        <pc:spChg chg="add mod">
          <ac:chgData name="Xuanbo" userId="52a29cb4-095e-4b88-8e5b-abe65ecae15b" providerId="ADAL" clId="{25745604-CCC7-48F4-843B-722F26C1113A}" dt="2023-02-09T06:41:47.128" v="1927" actId="1076"/>
          <ac:spMkLst>
            <pc:docMk/>
            <pc:sldMk cId="2693488174" sldId="280"/>
            <ac:spMk id="49" creationId="{F6B3D8D1-F965-4159-BBAF-28E67755A83D}"/>
          </ac:spMkLst>
        </pc:spChg>
        <pc:spChg chg="add mod">
          <ac:chgData name="Xuanbo" userId="52a29cb4-095e-4b88-8e5b-abe65ecae15b" providerId="ADAL" clId="{25745604-CCC7-48F4-843B-722F26C1113A}" dt="2023-02-09T06:41:47.128" v="1927" actId="1076"/>
          <ac:spMkLst>
            <pc:docMk/>
            <pc:sldMk cId="2693488174" sldId="280"/>
            <ac:spMk id="50" creationId="{AC776B87-34B6-4ADC-B22C-B07B15AB8FA4}"/>
          </ac:spMkLst>
        </pc:spChg>
        <pc:spChg chg="add mod">
          <ac:chgData name="Xuanbo" userId="52a29cb4-095e-4b88-8e5b-abe65ecae15b" providerId="ADAL" clId="{25745604-CCC7-48F4-843B-722F26C1113A}" dt="2023-02-09T06:41:47.128" v="1927" actId="1076"/>
          <ac:spMkLst>
            <pc:docMk/>
            <pc:sldMk cId="2693488174" sldId="280"/>
            <ac:spMk id="51" creationId="{95CEDBD2-3DA1-4FBB-9D80-09FF9019D773}"/>
          </ac:spMkLst>
        </pc:spChg>
        <pc:spChg chg="add del mod">
          <ac:chgData name="Xuanbo" userId="52a29cb4-095e-4b88-8e5b-abe65ecae15b" providerId="ADAL" clId="{25745604-CCC7-48F4-843B-722F26C1113A}" dt="2023-02-09T05:24:40.819" v="864" actId="21"/>
          <ac:spMkLst>
            <pc:docMk/>
            <pc:sldMk cId="2693488174" sldId="280"/>
            <ac:spMk id="52" creationId="{D08322D0-2834-4186-B5E7-12FAEF48C7BB}"/>
          </ac:spMkLst>
        </pc:spChg>
        <pc:spChg chg="add mod">
          <ac:chgData name="Xuanbo" userId="52a29cb4-095e-4b88-8e5b-abe65ecae15b" providerId="ADAL" clId="{25745604-CCC7-48F4-843B-722F26C1113A}" dt="2023-02-09T06:41:47.128" v="1927" actId="1076"/>
          <ac:spMkLst>
            <pc:docMk/>
            <pc:sldMk cId="2693488174" sldId="280"/>
            <ac:spMk id="53" creationId="{3C5C7850-46DA-4570-9DCD-2DA689F18646}"/>
          </ac:spMkLst>
        </pc:spChg>
        <pc:spChg chg="add mod">
          <ac:chgData name="Xuanbo" userId="52a29cb4-095e-4b88-8e5b-abe65ecae15b" providerId="ADAL" clId="{25745604-CCC7-48F4-843B-722F26C1113A}" dt="2023-02-09T06:41:47.128" v="1927" actId="1076"/>
          <ac:spMkLst>
            <pc:docMk/>
            <pc:sldMk cId="2693488174" sldId="280"/>
            <ac:spMk id="54" creationId="{5304897B-8056-4562-90EC-E3D8424B3313}"/>
          </ac:spMkLst>
        </pc:spChg>
        <pc:spChg chg="add mod">
          <ac:chgData name="Xuanbo" userId="52a29cb4-095e-4b88-8e5b-abe65ecae15b" providerId="ADAL" clId="{25745604-CCC7-48F4-843B-722F26C1113A}" dt="2023-02-09T06:41:47.128" v="1927" actId="1076"/>
          <ac:spMkLst>
            <pc:docMk/>
            <pc:sldMk cId="2693488174" sldId="280"/>
            <ac:spMk id="55" creationId="{AAD1952C-4B70-4A6B-B0A6-F50E5E893C01}"/>
          </ac:spMkLst>
        </pc:spChg>
        <pc:spChg chg="add mod">
          <ac:chgData name="Xuanbo" userId="52a29cb4-095e-4b88-8e5b-abe65ecae15b" providerId="ADAL" clId="{25745604-CCC7-48F4-843B-722F26C1113A}" dt="2023-02-09T06:41:47.128" v="1927" actId="1076"/>
          <ac:spMkLst>
            <pc:docMk/>
            <pc:sldMk cId="2693488174" sldId="280"/>
            <ac:spMk id="56" creationId="{D129C48C-383A-42FA-A7B2-8C586517B4DD}"/>
          </ac:spMkLst>
        </pc:spChg>
        <pc:spChg chg="mod">
          <ac:chgData name="Xuanbo" userId="52a29cb4-095e-4b88-8e5b-abe65ecae15b" providerId="ADAL" clId="{25745604-CCC7-48F4-843B-722F26C1113A}" dt="2023-02-09T06:41:47.128" v="1927" actId="1076"/>
          <ac:spMkLst>
            <pc:docMk/>
            <pc:sldMk cId="2693488174" sldId="280"/>
            <ac:spMk id="65" creationId="{9BF96ACB-FA41-4ED8-B0C0-496464B25ECF}"/>
          </ac:spMkLst>
        </pc:spChg>
        <pc:spChg chg="del">
          <ac:chgData name="Xuanbo" userId="52a29cb4-095e-4b88-8e5b-abe65ecae15b" providerId="ADAL" clId="{25745604-CCC7-48F4-843B-722F26C1113A}" dt="2023-02-09T05:22:07.505" v="825" actId="21"/>
          <ac:spMkLst>
            <pc:docMk/>
            <pc:sldMk cId="2693488174" sldId="280"/>
            <ac:spMk id="69" creationId="{127BC379-5C99-4507-A085-336AEE804938}"/>
          </ac:spMkLst>
        </pc:spChg>
        <pc:spChg chg="del">
          <ac:chgData name="Xuanbo" userId="52a29cb4-095e-4b88-8e5b-abe65ecae15b" providerId="ADAL" clId="{25745604-CCC7-48F4-843B-722F26C1113A}" dt="2023-02-09T05:22:07.505" v="825" actId="21"/>
          <ac:spMkLst>
            <pc:docMk/>
            <pc:sldMk cId="2693488174" sldId="280"/>
            <ac:spMk id="70" creationId="{6AB4D287-03D2-4005-ADF7-754158BBBF3A}"/>
          </ac:spMkLst>
        </pc:spChg>
        <pc:spChg chg="del">
          <ac:chgData name="Xuanbo" userId="52a29cb4-095e-4b88-8e5b-abe65ecae15b" providerId="ADAL" clId="{25745604-CCC7-48F4-843B-722F26C1113A}" dt="2023-02-09T05:22:07.505" v="825" actId="21"/>
          <ac:spMkLst>
            <pc:docMk/>
            <pc:sldMk cId="2693488174" sldId="280"/>
            <ac:spMk id="71" creationId="{2F0079C9-A0CC-4AB7-90C3-63B19F319E9C}"/>
          </ac:spMkLst>
        </pc:spChg>
        <pc:spChg chg="del">
          <ac:chgData name="Xuanbo" userId="52a29cb4-095e-4b88-8e5b-abe65ecae15b" providerId="ADAL" clId="{25745604-CCC7-48F4-843B-722F26C1113A}" dt="2023-02-09T05:22:07.505" v="825" actId="21"/>
          <ac:spMkLst>
            <pc:docMk/>
            <pc:sldMk cId="2693488174" sldId="280"/>
            <ac:spMk id="72" creationId="{0FE515BD-C021-41D2-876D-1F887395B461}"/>
          </ac:spMkLst>
        </pc:spChg>
        <pc:spChg chg="del">
          <ac:chgData name="Xuanbo" userId="52a29cb4-095e-4b88-8e5b-abe65ecae15b" providerId="ADAL" clId="{25745604-CCC7-48F4-843B-722F26C1113A}" dt="2023-02-09T05:22:07.505" v="825" actId="21"/>
          <ac:spMkLst>
            <pc:docMk/>
            <pc:sldMk cId="2693488174" sldId="280"/>
            <ac:spMk id="73" creationId="{F6B38834-7ABA-418F-9FD8-E134D087071C}"/>
          </ac:spMkLst>
        </pc:spChg>
        <pc:spChg chg="del">
          <ac:chgData name="Xuanbo" userId="52a29cb4-095e-4b88-8e5b-abe65ecae15b" providerId="ADAL" clId="{25745604-CCC7-48F4-843B-722F26C1113A}" dt="2023-02-09T05:22:07.505" v="825" actId="21"/>
          <ac:spMkLst>
            <pc:docMk/>
            <pc:sldMk cId="2693488174" sldId="280"/>
            <ac:spMk id="74" creationId="{AC96AFEA-8490-4BE7-99F8-8DB53362BC65}"/>
          </ac:spMkLst>
        </pc:spChg>
        <pc:spChg chg="mod">
          <ac:chgData name="Xuanbo" userId="52a29cb4-095e-4b88-8e5b-abe65ecae15b" providerId="ADAL" clId="{25745604-CCC7-48F4-843B-722F26C1113A}" dt="2023-02-09T06:41:47.128" v="1927" actId="1076"/>
          <ac:spMkLst>
            <pc:docMk/>
            <pc:sldMk cId="2693488174" sldId="280"/>
            <ac:spMk id="76" creationId="{E9EB1311-A115-4D7C-89DF-143E3AA48B0C}"/>
          </ac:spMkLst>
        </pc:spChg>
        <pc:spChg chg="mod">
          <ac:chgData name="Xuanbo" userId="52a29cb4-095e-4b88-8e5b-abe65ecae15b" providerId="ADAL" clId="{25745604-CCC7-48F4-843B-722F26C1113A}" dt="2023-02-09T06:41:47.128" v="1927" actId="1076"/>
          <ac:spMkLst>
            <pc:docMk/>
            <pc:sldMk cId="2693488174" sldId="280"/>
            <ac:spMk id="87" creationId="{CF9E60DC-444C-44F7-AE83-DE513B685AE4}"/>
          </ac:spMkLst>
        </pc:spChg>
        <pc:spChg chg="del">
          <ac:chgData name="Xuanbo" userId="52a29cb4-095e-4b88-8e5b-abe65ecae15b" providerId="ADAL" clId="{25745604-CCC7-48F4-843B-722F26C1113A}" dt="2023-02-09T05:21:06.367" v="815" actId="478"/>
          <ac:spMkLst>
            <pc:docMk/>
            <pc:sldMk cId="2693488174" sldId="280"/>
            <ac:spMk id="89" creationId="{D6A408FD-E7A9-4C69-8037-D28414E1145C}"/>
          </ac:spMkLst>
        </pc:spChg>
        <pc:spChg chg="del">
          <ac:chgData name="Xuanbo" userId="52a29cb4-095e-4b88-8e5b-abe65ecae15b" providerId="ADAL" clId="{25745604-CCC7-48F4-843B-722F26C1113A}" dt="2023-02-09T05:21:06.367" v="815" actId="478"/>
          <ac:spMkLst>
            <pc:docMk/>
            <pc:sldMk cId="2693488174" sldId="280"/>
            <ac:spMk id="90" creationId="{7699628D-319D-4A7C-A577-C53FFAE5E8C7}"/>
          </ac:spMkLst>
        </pc:spChg>
        <pc:spChg chg="mod topLvl">
          <ac:chgData name="Xuanbo" userId="52a29cb4-095e-4b88-8e5b-abe65ecae15b" providerId="ADAL" clId="{25745604-CCC7-48F4-843B-722F26C1113A}" dt="2023-02-09T06:41:47.128" v="1927" actId="1076"/>
          <ac:spMkLst>
            <pc:docMk/>
            <pc:sldMk cId="2693488174" sldId="280"/>
            <ac:spMk id="98" creationId="{DB8B88DE-97BF-48ED-8C1A-4F680A1CCE09}"/>
          </ac:spMkLst>
        </pc:spChg>
        <pc:spChg chg="del">
          <ac:chgData name="Xuanbo" userId="52a29cb4-095e-4b88-8e5b-abe65ecae15b" providerId="ADAL" clId="{25745604-CCC7-48F4-843B-722F26C1113A}" dt="2023-02-09T05:21:45.467" v="824" actId="21"/>
          <ac:spMkLst>
            <pc:docMk/>
            <pc:sldMk cId="2693488174" sldId="280"/>
            <ac:spMk id="99" creationId="{9F353717-7139-423B-898B-0285FAB11EEE}"/>
          </ac:spMkLst>
        </pc:spChg>
        <pc:spChg chg="del">
          <ac:chgData name="Xuanbo" userId="52a29cb4-095e-4b88-8e5b-abe65ecae15b" providerId="ADAL" clId="{25745604-CCC7-48F4-843B-722F26C1113A}" dt="2023-02-09T05:21:45.467" v="824" actId="21"/>
          <ac:spMkLst>
            <pc:docMk/>
            <pc:sldMk cId="2693488174" sldId="280"/>
            <ac:spMk id="101" creationId="{C6640F8F-5713-4FAE-B4C4-73152B760DE7}"/>
          </ac:spMkLst>
        </pc:spChg>
        <pc:spChg chg="del">
          <ac:chgData name="Xuanbo" userId="52a29cb4-095e-4b88-8e5b-abe65ecae15b" providerId="ADAL" clId="{25745604-CCC7-48F4-843B-722F26C1113A}" dt="2023-02-09T05:22:07.505" v="825" actId="21"/>
          <ac:spMkLst>
            <pc:docMk/>
            <pc:sldMk cId="2693488174" sldId="280"/>
            <ac:spMk id="103" creationId="{DDC521CC-C49D-4501-B976-79514DC0FA80}"/>
          </ac:spMkLst>
        </pc:spChg>
        <pc:grpChg chg="add del mod">
          <ac:chgData name="Xuanbo" userId="52a29cb4-095e-4b88-8e5b-abe65ecae15b" providerId="ADAL" clId="{25745604-CCC7-48F4-843B-722F26C1113A}" dt="2023-02-09T05:23:35.774" v="842" actId="165"/>
          <ac:grpSpMkLst>
            <pc:docMk/>
            <pc:sldMk cId="2693488174" sldId="280"/>
            <ac:grpSpMk id="2" creationId="{93736767-3E91-492B-AC07-694E8699EB82}"/>
          </ac:grpSpMkLst>
        </pc:grpChg>
        <pc:grpChg chg="add del mod">
          <ac:chgData name="Xuanbo" userId="52a29cb4-095e-4b88-8e5b-abe65ecae15b" providerId="ADAL" clId="{25745604-CCC7-48F4-843B-722F26C1113A}" dt="2023-02-09T05:24:04.898" v="852" actId="21"/>
          <ac:grpSpMkLst>
            <pc:docMk/>
            <pc:sldMk cId="2693488174" sldId="280"/>
            <ac:grpSpMk id="3" creationId="{EA1C3075-B221-4BE7-8D2A-1B160D5489AD}"/>
          </ac:grpSpMkLst>
        </pc:grpChg>
        <pc:picChg chg="add del mod">
          <ac:chgData name="Xuanbo" userId="52a29cb4-095e-4b88-8e5b-abe65ecae15b" providerId="ADAL" clId="{25745604-CCC7-48F4-843B-722F26C1113A}" dt="2023-02-09T05:23:27.113" v="839" actId="21"/>
          <ac:picMkLst>
            <pc:docMk/>
            <pc:sldMk cId="2693488174" sldId="280"/>
            <ac:picMk id="35" creationId="{07B07A8F-9911-4F69-9DE3-1D788387DE88}"/>
          </ac:picMkLst>
        </pc:picChg>
        <pc:picChg chg="add mod">
          <ac:chgData name="Xuanbo" userId="52a29cb4-095e-4b88-8e5b-abe65ecae15b" providerId="ADAL" clId="{25745604-CCC7-48F4-843B-722F26C1113A}" dt="2023-02-09T05:23:15.466" v="835" actId="164"/>
          <ac:picMkLst>
            <pc:docMk/>
            <pc:sldMk cId="2693488174" sldId="280"/>
            <ac:picMk id="36" creationId="{E62677E7-46E3-48F1-A7CB-CBB036D6ABA0}"/>
          </ac:picMkLst>
        </pc:picChg>
        <pc:picChg chg="add mod">
          <ac:chgData name="Xuanbo" userId="52a29cb4-095e-4b88-8e5b-abe65ecae15b" providerId="ADAL" clId="{25745604-CCC7-48F4-843B-722F26C1113A}" dt="2023-02-09T05:23:15.466" v="835" actId="164"/>
          <ac:picMkLst>
            <pc:docMk/>
            <pc:sldMk cId="2693488174" sldId="280"/>
            <ac:picMk id="37" creationId="{57190336-6B31-412D-B366-3BDD03CE2150}"/>
          </ac:picMkLst>
        </pc:picChg>
        <pc:picChg chg="add del mod">
          <ac:chgData name="Xuanbo" userId="52a29cb4-095e-4b88-8e5b-abe65ecae15b" providerId="ADAL" clId="{25745604-CCC7-48F4-843B-722F26C1113A}" dt="2023-02-09T05:23:27.113" v="839" actId="21"/>
          <ac:picMkLst>
            <pc:docMk/>
            <pc:sldMk cId="2693488174" sldId="280"/>
            <ac:picMk id="38" creationId="{EC0455CD-ED44-421E-8AA2-7D1706C2A8EB}"/>
          </ac:picMkLst>
        </pc:picChg>
        <pc:picChg chg="add mod">
          <ac:chgData name="Xuanbo" userId="52a29cb4-095e-4b88-8e5b-abe65ecae15b" providerId="ADAL" clId="{25745604-CCC7-48F4-843B-722F26C1113A}" dt="2023-02-09T05:23:15.466" v="835" actId="164"/>
          <ac:picMkLst>
            <pc:docMk/>
            <pc:sldMk cId="2693488174" sldId="280"/>
            <ac:picMk id="39" creationId="{A087FA63-135D-421C-9EF3-EC6E2F241E6B}"/>
          </ac:picMkLst>
        </pc:picChg>
        <pc:picChg chg="add mod">
          <ac:chgData name="Xuanbo" userId="52a29cb4-095e-4b88-8e5b-abe65ecae15b" providerId="ADAL" clId="{25745604-CCC7-48F4-843B-722F26C1113A}" dt="2023-02-09T06:41:47.128" v="1927" actId="1076"/>
          <ac:picMkLst>
            <pc:docMk/>
            <pc:sldMk cId="2693488174" sldId="280"/>
            <ac:picMk id="46" creationId="{71352F7A-1FF4-4A6E-9838-22B669604A39}"/>
          </ac:picMkLst>
        </pc:picChg>
        <pc:picChg chg="add mod">
          <ac:chgData name="Xuanbo" userId="52a29cb4-095e-4b88-8e5b-abe65ecae15b" providerId="ADAL" clId="{25745604-CCC7-48F4-843B-722F26C1113A}" dt="2023-02-09T06:41:47.128" v="1927" actId="1076"/>
          <ac:picMkLst>
            <pc:docMk/>
            <pc:sldMk cId="2693488174" sldId="280"/>
            <ac:picMk id="47" creationId="{C0B81658-1186-4677-B2A0-BBC7010254B5}"/>
          </ac:picMkLst>
        </pc:picChg>
        <pc:picChg chg="add mod">
          <ac:chgData name="Xuanbo" userId="52a29cb4-095e-4b88-8e5b-abe65ecae15b" providerId="ADAL" clId="{25745604-CCC7-48F4-843B-722F26C1113A}" dt="2023-02-09T06:41:47.128" v="1927" actId="1076"/>
          <ac:picMkLst>
            <pc:docMk/>
            <pc:sldMk cId="2693488174" sldId="280"/>
            <ac:picMk id="48" creationId="{F02CF969-D0FB-4D97-B2D6-5FA12AA5F71C}"/>
          </ac:picMkLst>
        </pc:picChg>
        <pc:picChg chg="del">
          <ac:chgData name="Xuanbo" userId="52a29cb4-095e-4b88-8e5b-abe65ecae15b" providerId="ADAL" clId="{25745604-CCC7-48F4-843B-722F26C1113A}" dt="2023-02-09T05:22:07.505" v="825" actId="21"/>
          <ac:picMkLst>
            <pc:docMk/>
            <pc:sldMk cId="2693488174" sldId="280"/>
            <ac:picMk id="57" creationId="{BC72AB62-47BF-421A-96E5-CB29CF096155}"/>
          </ac:picMkLst>
        </pc:picChg>
        <pc:picChg chg="del">
          <ac:chgData name="Xuanbo" userId="52a29cb4-095e-4b88-8e5b-abe65ecae15b" providerId="ADAL" clId="{25745604-CCC7-48F4-843B-722F26C1113A}" dt="2023-02-09T05:22:07.505" v="825" actId="21"/>
          <ac:picMkLst>
            <pc:docMk/>
            <pc:sldMk cId="2693488174" sldId="280"/>
            <ac:picMk id="58" creationId="{CF63D75F-9890-4602-BE91-5395116C9220}"/>
          </ac:picMkLst>
        </pc:picChg>
        <pc:picChg chg="del">
          <ac:chgData name="Xuanbo" userId="52a29cb4-095e-4b88-8e5b-abe65ecae15b" providerId="ADAL" clId="{25745604-CCC7-48F4-843B-722F26C1113A}" dt="2023-02-09T05:22:07.505" v="825" actId="21"/>
          <ac:picMkLst>
            <pc:docMk/>
            <pc:sldMk cId="2693488174" sldId="280"/>
            <ac:picMk id="59" creationId="{EE17209F-739F-4CBD-A7D4-39D017F6FA2A}"/>
          </ac:picMkLst>
        </pc:picChg>
        <pc:picChg chg="del">
          <ac:chgData name="Xuanbo" userId="52a29cb4-095e-4b88-8e5b-abe65ecae15b" providerId="ADAL" clId="{25745604-CCC7-48F4-843B-722F26C1113A}" dt="2023-02-09T05:22:07.505" v="825" actId="21"/>
          <ac:picMkLst>
            <pc:docMk/>
            <pc:sldMk cId="2693488174" sldId="280"/>
            <ac:picMk id="63" creationId="{FA7BFD59-74F4-48B3-BF2C-3AA7B832E7C8}"/>
          </ac:picMkLst>
        </pc:picChg>
        <pc:picChg chg="del">
          <ac:chgData name="Xuanbo" userId="52a29cb4-095e-4b88-8e5b-abe65ecae15b" providerId="ADAL" clId="{25745604-CCC7-48F4-843B-722F26C1113A}" dt="2023-02-09T05:22:07.505" v="825" actId="21"/>
          <ac:picMkLst>
            <pc:docMk/>
            <pc:sldMk cId="2693488174" sldId="280"/>
            <ac:picMk id="64" creationId="{5ABA9870-0B10-4DFE-8D1C-8D2393B12108}"/>
          </ac:picMkLst>
        </pc:picChg>
        <pc:picChg chg="del">
          <ac:chgData name="Xuanbo" userId="52a29cb4-095e-4b88-8e5b-abe65ecae15b" providerId="ADAL" clId="{25745604-CCC7-48F4-843B-722F26C1113A}" dt="2023-02-09T05:22:07.505" v="825" actId="21"/>
          <ac:picMkLst>
            <pc:docMk/>
            <pc:sldMk cId="2693488174" sldId="280"/>
            <ac:picMk id="67" creationId="{751B5EEA-70C2-4B1B-974D-F6B0C6A9983D}"/>
          </ac:picMkLst>
        </pc:picChg>
        <pc:picChg chg="mod">
          <ac:chgData name="Xuanbo" userId="52a29cb4-095e-4b88-8e5b-abe65ecae15b" providerId="ADAL" clId="{25745604-CCC7-48F4-843B-722F26C1113A}" dt="2023-02-09T06:41:47.128" v="1927" actId="1076"/>
          <ac:picMkLst>
            <pc:docMk/>
            <pc:sldMk cId="2693488174" sldId="280"/>
            <ac:picMk id="77" creationId="{E5446242-FD5C-4EF9-9C48-5FA9C2D3843E}"/>
          </ac:picMkLst>
        </pc:picChg>
        <pc:picChg chg="add del mod topLvl">
          <ac:chgData name="Xuanbo" userId="52a29cb4-095e-4b88-8e5b-abe65ecae15b" providerId="ADAL" clId="{25745604-CCC7-48F4-843B-722F26C1113A}" dt="2023-02-09T06:41:47.128" v="1927" actId="1076"/>
          <ac:picMkLst>
            <pc:docMk/>
            <pc:sldMk cId="2693488174" sldId="280"/>
            <ac:picMk id="79" creationId="{387070F7-4522-4B78-94D0-FDFBB3438352}"/>
          </ac:picMkLst>
        </pc:picChg>
        <pc:picChg chg="mod topLvl">
          <ac:chgData name="Xuanbo" userId="52a29cb4-095e-4b88-8e5b-abe65ecae15b" providerId="ADAL" clId="{25745604-CCC7-48F4-843B-722F26C1113A}" dt="2023-02-09T06:41:47.128" v="1927" actId="1076"/>
          <ac:picMkLst>
            <pc:docMk/>
            <pc:sldMk cId="2693488174" sldId="280"/>
            <ac:picMk id="80" creationId="{AF45E2F2-41E1-41C9-B07F-C62AD8EF0812}"/>
          </ac:picMkLst>
        </pc:picChg>
        <pc:picChg chg="mod">
          <ac:chgData name="Xuanbo" userId="52a29cb4-095e-4b88-8e5b-abe65ecae15b" providerId="ADAL" clId="{25745604-CCC7-48F4-843B-722F26C1113A}" dt="2023-02-09T06:41:47.128" v="1927" actId="1076"/>
          <ac:picMkLst>
            <pc:docMk/>
            <pc:sldMk cId="2693488174" sldId="280"/>
            <ac:picMk id="83" creationId="{C431E87C-87CF-4C7C-97CD-1EF28B15D967}"/>
          </ac:picMkLst>
        </pc:picChg>
        <pc:picChg chg="mod topLvl">
          <ac:chgData name="Xuanbo" userId="52a29cb4-095e-4b88-8e5b-abe65ecae15b" providerId="ADAL" clId="{25745604-CCC7-48F4-843B-722F26C1113A}" dt="2023-02-09T06:41:47.128" v="1927" actId="1076"/>
          <ac:picMkLst>
            <pc:docMk/>
            <pc:sldMk cId="2693488174" sldId="280"/>
            <ac:picMk id="84" creationId="{6BBD44C2-BC34-404C-AAE9-8B5B87EB396B}"/>
          </ac:picMkLst>
        </pc:picChg>
        <pc:picChg chg="del">
          <ac:chgData name="Xuanbo" userId="52a29cb4-095e-4b88-8e5b-abe65ecae15b" providerId="ADAL" clId="{25745604-CCC7-48F4-843B-722F26C1113A}" dt="2023-02-09T05:21:45.467" v="824" actId="21"/>
          <ac:picMkLst>
            <pc:docMk/>
            <pc:sldMk cId="2693488174" sldId="280"/>
            <ac:picMk id="85" creationId="{55C300E0-6B5E-4213-B8C1-C025275F3F3C}"/>
          </ac:picMkLst>
        </pc:picChg>
        <pc:cxnChg chg="del">
          <ac:chgData name="Xuanbo" userId="52a29cb4-095e-4b88-8e5b-abe65ecae15b" providerId="ADAL" clId="{25745604-CCC7-48F4-843B-722F26C1113A}" dt="2023-02-09T05:23:27.113" v="839" actId="21"/>
          <ac:cxnSpMkLst>
            <pc:docMk/>
            <pc:sldMk cId="2693488174" sldId="280"/>
            <ac:cxnSpMk id="66" creationId="{47B1EB07-C521-452F-8A87-E98B98838F03}"/>
          </ac:cxnSpMkLst>
        </pc:cxnChg>
      </pc:sldChg>
    </pc:docChg>
  </pc:docChgLst>
</pc:chgInfo>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7D2F8-1E6F-6203-39A1-C9CF611F3EF7}"/>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C2BE5B-B0B0-AE0B-4747-81E5C6F0294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AD28E2E-6F48-4459-0EE7-1C18AEA5701D}"/>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5/1/2023</a:t>
            </a:fld>
            <a:endParaRPr lang="en-US"/>
          </a:p>
        </p:txBody>
      </p:sp>
      <p:sp>
        <p:nvSpPr>
          <p:cNvPr id="5" name="Footer Placeholder 4">
            <a:extLst>
              <a:ext uri="{FF2B5EF4-FFF2-40B4-BE49-F238E27FC236}">
                <a16:creationId xmlns:a16="http://schemas.microsoft.com/office/drawing/2014/main" id="{CD0024C7-45FF-8747-8B61-2604E0C41EF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B82D23A-F77C-4CB2-9668-03F74A968AF5}"/>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2529669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81B4A-4D90-1A5F-04A7-CA1FBE56F04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794AB1-FAF5-D014-8A86-878E68B4F9BC}"/>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15C72A-F445-317C-C26A-0EB7ABEA236F}"/>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5/1/2023</a:t>
            </a:fld>
            <a:endParaRPr lang="en-US"/>
          </a:p>
        </p:txBody>
      </p:sp>
      <p:sp>
        <p:nvSpPr>
          <p:cNvPr id="5" name="Footer Placeholder 4">
            <a:extLst>
              <a:ext uri="{FF2B5EF4-FFF2-40B4-BE49-F238E27FC236}">
                <a16:creationId xmlns:a16="http://schemas.microsoft.com/office/drawing/2014/main" id="{96A57B01-BA67-43D0-E455-719961EF71E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D3AF57A-F540-575E-48D8-F9D06F748A07}"/>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3944665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6774E4-00EF-5B8D-8AF4-BAB70EE48BF9}"/>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8A5E7F-539B-43C3-B704-96C71842A5C2}"/>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8795B2-E8B7-E886-A68A-C8308AC6CFDF}"/>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5/1/2023</a:t>
            </a:fld>
            <a:endParaRPr lang="en-US"/>
          </a:p>
        </p:txBody>
      </p:sp>
      <p:sp>
        <p:nvSpPr>
          <p:cNvPr id="5" name="Footer Placeholder 4">
            <a:extLst>
              <a:ext uri="{FF2B5EF4-FFF2-40B4-BE49-F238E27FC236}">
                <a16:creationId xmlns:a16="http://schemas.microsoft.com/office/drawing/2014/main" id="{993C9106-D9B1-E8C6-44AD-496350253F6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2F9F753-20C8-5B44-CE88-1DE04A041041}"/>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1505960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4457A-4AC5-2B75-19F0-7F468C8A608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786B2C0B-5DC0-302D-2023-23ACD9C62C1D}"/>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8AC3CF-1473-86BC-5AFE-8F440AE9C0F6}"/>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5/1/2023</a:t>
            </a:fld>
            <a:endParaRPr lang="en-US"/>
          </a:p>
        </p:txBody>
      </p:sp>
      <p:sp>
        <p:nvSpPr>
          <p:cNvPr id="5" name="Footer Placeholder 4">
            <a:extLst>
              <a:ext uri="{FF2B5EF4-FFF2-40B4-BE49-F238E27FC236}">
                <a16:creationId xmlns:a16="http://schemas.microsoft.com/office/drawing/2014/main" id="{5F7CAC54-819E-C95A-1CF2-8D20AF962D7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5D37215-A831-C9D1-CCAF-4A57695A7D0D}"/>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2583958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CC3A4-6EDD-E151-00B3-4F41BEC66C81}"/>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9EBA2B7-DFC5-8127-CF09-AA972265F050}"/>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191AC5-189B-38EA-2953-0A989DDA300E}"/>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5/1/2023</a:t>
            </a:fld>
            <a:endParaRPr lang="en-US"/>
          </a:p>
        </p:txBody>
      </p:sp>
      <p:sp>
        <p:nvSpPr>
          <p:cNvPr id="5" name="Footer Placeholder 4">
            <a:extLst>
              <a:ext uri="{FF2B5EF4-FFF2-40B4-BE49-F238E27FC236}">
                <a16:creationId xmlns:a16="http://schemas.microsoft.com/office/drawing/2014/main" id="{7B61B7E4-72F3-DF47-2984-1CD2D866B01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399B695-1BB9-7130-5A76-32343F1DC26B}"/>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149070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7AE0F-6573-15D0-6C36-8FDC5E57717A}"/>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2CC4BA1F-F27C-8D5F-48BD-7B899781A5D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8B142ED-1E86-D7A6-0B62-82F0D646649A}"/>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20B985-1F84-1C2D-5021-4E0A6A7EA626}"/>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5/1/2023</a:t>
            </a:fld>
            <a:endParaRPr lang="en-US"/>
          </a:p>
        </p:txBody>
      </p:sp>
      <p:sp>
        <p:nvSpPr>
          <p:cNvPr id="6" name="Footer Placeholder 5">
            <a:extLst>
              <a:ext uri="{FF2B5EF4-FFF2-40B4-BE49-F238E27FC236}">
                <a16:creationId xmlns:a16="http://schemas.microsoft.com/office/drawing/2014/main" id="{C2AF1521-0D91-B42C-2E29-FA64CD0EADA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766F953-2192-C483-B4C2-45A073BCC306}"/>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4109350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E016C-0756-44A1-9F06-CF2EF79F4A80}"/>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5D8989EF-A03E-F1C8-317A-01ADD7E918B6}"/>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7FD251-C09C-D873-632E-00D8ECB5000A}"/>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98F9C7-82E1-F456-8DB0-E0F85FC01B91}"/>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314431-A018-0794-AA40-83C7A17240B0}"/>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5AE7E5-6DA9-A025-C333-090699D72829}"/>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5/1/2023</a:t>
            </a:fld>
            <a:endParaRPr lang="en-US"/>
          </a:p>
        </p:txBody>
      </p:sp>
      <p:sp>
        <p:nvSpPr>
          <p:cNvPr id="8" name="Footer Placeholder 7">
            <a:extLst>
              <a:ext uri="{FF2B5EF4-FFF2-40B4-BE49-F238E27FC236}">
                <a16:creationId xmlns:a16="http://schemas.microsoft.com/office/drawing/2014/main" id="{6FDD4A20-CF8F-7B05-2279-84164279265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AA72C321-9539-9C9F-0B0A-1F5615EDF795}"/>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1749681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B537-3CDB-E32A-E28E-39AAE203116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561875B3-D5BE-008B-C20F-066B2F4A0FAC}"/>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5/1/2023</a:t>
            </a:fld>
            <a:endParaRPr lang="en-US"/>
          </a:p>
        </p:txBody>
      </p:sp>
      <p:sp>
        <p:nvSpPr>
          <p:cNvPr id="4" name="Footer Placeholder 3">
            <a:extLst>
              <a:ext uri="{FF2B5EF4-FFF2-40B4-BE49-F238E27FC236}">
                <a16:creationId xmlns:a16="http://schemas.microsoft.com/office/drawing/2014/main" id="{D6D65AAB-F04C-F877-5DD1-3F7E1DEBE13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312BCD6F-D643-BAB8-73AA-1F6A24F6A51D}"/>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2357753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31A08CB-02CB-CA05-4013-C70ED49AFB54}"/>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5/1/2023</a:t>
            </a:fld>
            <a:endParaRPr lang="en-US"/>
          </a:p>
        </p:txBody>
      </p:sp>
      <p:sp>
        <p:nvSpPr>
          <p:cNvPr id="3" name="Footer Placeholder 2">
            <a:extLst>
              <a:ext uri="{FF2B5EF4-FFF2-40B4-BE49-F238E27FC236}">
                <a16:creationId xmlns:a16="http://schemas.microsoft.com/office/drawing/2014/main" id="{1DE33C42-7623-7C65-916A-A43186FFF21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E652B504-0179-30D1-FBD8-21413B9D4C5B}"/>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4090664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F1225-FDE2-E2A3-6195-3634D1DDEF68}"/>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809717-3069-9773-5D34-480150F564C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22E937-601A-191B-1E5F-B5BD9B07269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104732-C828-1C5D-D9C2-8B6D14097175}"/>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5/1/2023</a:t>
            </a:fld>
            <a:endParaRPr lang="en-US"/>
          </a:p>
        </p:txBody>
      </p:sp>
      <p:sp>
        <p:nvSpPr>
          <p:cNvPr id="6" name="Footer Placeholder 5">
            <a:extLst>
              <a:ext uri="{FF2B5EF4-FFF2-40B4-BE49-F238E27FC236}">
                <a16:creationId xmlns:a16="http://schemas.microsoft.com/office/drawing/2014/main" id="{7C4C9424-8AD7-1869-B89D-4F405F266C4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C2F881B-73B2-8E5C-36DD-748F3AC86870}"/>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191328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CC4D1-8D9D-0A78-885A-A28B0652C11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7E1CEF-4174-5A7B-5AFC-AEFF5D56C01F}"/>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DD173F4-C3C3-EDBE-1BC4-6CA00F329C98}"/>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949798-F04D-AFB7-984D-0E8D4C8F4ADE}"/>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5/1/2023</a:t>
            </a:fld>
            <a:endParaRPr lang="en-US"/>
          </a:p>
        </p:txBody>
      </p:sp>
      <p:sp>
        <p:nvSpPr>
          <p:cNvPr id="6" name="Footer Placeholder 5">
            <a:extLst>
              <a:ext uri="{FF2B5EF4-FFF2-40B4-BE49-F238E27FC236}">
                <a16:creationId xmlns:a16="http://schemas.microsoft.com/office/drawing/2014/main" id="{B5693112-7F0E-9C7F-46F7-51F952909E8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61F487D0-E09F-C9DA-A39B-64A6C2E9D92F}"/>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3810840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7143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7.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sv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 Id="rId9" Type="http://schemas.openxmlformats.org/officeDocument/2006/relationships/image" Target="../media/image2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9DA59E5-C499-C8AA-1580-49E9A24F5B35}"/>
              </a:ext>
            </a:extLst>
          </p:cNvPr>
          <p:cNvGrpSpPr/>
          <p:nvPr/>
        </p:nvGrpSpPr>
        <p:grpSpPr>
          <a:xfrm>
            <a:off x="512548" y="435734"/>
            <a:ext cx="4701042" cy="3016744"/>
            <a:chOff x="500628" y="435735"/>
            <a:chExt cx="4701042" cy="3016744"/>
          </a:xfrm>
        </p:grpSpPr>
        <p:sp>
          <p:nvSpPr>
            <p:cNvPr id="7" name="Rectangle à coins arrondis 19">
              <a:extLst>
                <a:ext uri="{FF2B5EF4-FFF2-40B4-BE49-F238E27FC236}">
                  <a16:creationId xmlns:a16="http://schemas.microsoft.com/office/drawing/2014/main" id="{8A8512DB-3D28-7985-AF73-D35B05BD1D43}"/>
                </a:ext>
              </a:extLst>
            </p:cNvPr>
            <p:cNvSpPr>
              <a:spLocks noChangeArrowheads="1"/>
            </p:cNvSpPr>
            <p:nvPr/>
          </p:nvSpPr>
          <p:spPr bwMode="auto">
            <a:xfrm>
              <a:off x="500628" y="1884390"/>
              <a:ext cx="4701042" cy="1568089"/>
            </a:xfrm>
            <a:prstGeom prst="roundRect">
              <a:avLst>
                <a:gd name="adj" fmla="val 16667"/>
              </a:avLst>
            </a:prstGeom>
            <a:noFill/>
            <a:ln w="9525" algn="ctr">
              <a:noFill/>
              <a:round/>
              <a:headEnd/>
              <a:tailEnd/>
            </a:ln>
            <a:extLst>
              <a:ext uri="{909E8E84-426E-40DD-AFC4-6F175D3DCCD1}">
                <a14:hiddenFill xmlns:a14="http://schemas.microsoft.com/office/drawing/2010/main">
                  <a:solidFill>
                    <a:srgbClr val="FFFFFF"/>
                  </a:solidFill>
                </a14:hiddenFill>
              </a:ext>
            </a:extLst>
          </p:spPr>
          <p:txBody>
            <a:bodyPr wrap="square">
              <a:spAutoFit/>
            </a:bodyPr>
            <a:lstStyle>
              <a:lvl1pPr marL="342900" indent="-342900">
                <a:lnSpc>
                  <a:spcPct val="110000"/>
                </a:lnSpc>
                <a:spcBef>
                  <a:spcPct val="20000"/>
                </a:spcBef>
                <a:buSzPct val="120000"/>
                <a:buBlip>
                  <a:blip r:embed="rId2"/>
                </a:buBlip>
                <a:defRPr sz="2800">
                  <a:solidFill>
                    <a:srgbClr val="133984"/>
                  </a:solidFill>
                  <a:latin typeface="Arial" panose="020B0604020202020204" pitchFamily="34" charset="0"/>
                  <a:ea typeface="黑体" panose="02010609060101010101" pitchFamily="49" charset="-122"/>
                </a:defRPr>
              </a:lvl1pPr>
              <a:lvl2pPr marL="742950" indent="-285750">
                <a:lnSpc>
                  <a:spcPct val="110000"/>
                </a:lnSpc>
                <a:spcBef>
                  <a:spcPct val="20000"/>
                </a:spcBef>
                <a:buClr>
                  <a:srgbClr val="000066"/>
                </a:buClr>
                <a:buChar char="•"/>
                <a:defRPr sz="2400">
                  <a:solidFill>
                    <a:srgbClr val="133984"/>
                  </a:solidFill>
                  <a:latin typeface="Arial" panose="020B0604020202020204" pitchFamily="34" charset="0"/>
                  <a:ea typeface="黑体" panose="02010609060101010101"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lgn="ctr">
                <a:lnSpc>
                  <a:spcPct val="150000"/>
                </a:lnSpc>
                <a:spcBef>
                  <a:spcPts val="1000"/>
                </a:spcBef>
                <a:buSzTx/>
                <a:buNone/>
                <a:defRPr/>
              </a:pPr>
              <a:r>
                <a:rPr lang="en-US" altLang="zh-CN" sz="240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Xuanbo Miao</a:t>
              </a:r>
            </a:p>
            <a:p>
              <a:pPr marL="0" indent="0" algn="ctr">
                <a:lnSpc>
                  <a:spcPct val="100000"/>
                </a:lnSpc>
                <a:spcBef>
                  <a:spcPts val="600"/>
                </a:spcBef>
                <a:buSzTx/>
                <a:buNone/>
                <a:defRPr/>
              </a:pPr>
              <a:r>
                <a:rPr lang="en-US" altLang="zh-CN" sz="180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14422044</a:t>
              </a:r>
            </a:p>
            <a:p>
              <a:pPr marL="0" indent="0" algn="ctr">
                <a:lnSpc>
                  <a:spcPct val="150000"/>
                </a:lnSpc>
                <a:spcBef>
                  <a:spcPts val="400"/>
                </a:spcBef>
                <a:buSzTx/>
                <a:buNone/>
                <a:defRPr/>
              </a:pPr>
              <a:r>
                <a:rPr lang="en-US" altLang="zh-CN" sz="180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xmiao@mail.missouri.edu</a:t>
              </a:r>
            </a:p>
          </p:txBody>
        </p:sp>
        <p:sp>
          <p:nvSpPr>
            <p:cNvPr id="9" name="TextBox 8">
              <a:extLst>
                <a:ext uri="{FF2B5EF4-FFF2-40B4-BE49-F238E27FC236}">
                  <a16:creationId xmlns:a16="http://schemas.microsoft.com/office/drawing/2014/main" id="{4536A1E2-19E5-85F2-60D0-8CF11F284471}"/>
                </a:ext>
              </a:extLst>
            </p:cNvPr>
            <p:cNvSpPr txBox="1"/>
            <p:nvPr/>
          </p:nvSpPr>
          <p:spPr>
            <a:xfrm>
              <a:off x="562311" y="435735"/>
              <a:ext cx="4577678" cy="707886"/>
            </a:xfrm>
            <a:prstGeom prst="rect">
              <a:avLst/>
            </a:prstGeom>
            <a:noFill/>
          </p:spPr>
          <p:txBody>
            <a:bodyPr wrap="square">
              <a:spAutoFit/>
            </a:bodyPr>
            <a:lstStyle/>
            <a:p>
              <a:pPr marL="0" indent="0" algn="ctr">
                <a:lnSpc>
                  <a:spcPct val="100000"/>
                </a:lnSpc>
                <a:buNone/>
                <a:defRPr/>
              </a:pPr>
              <a:r>
                <a:rPr lang="en-US" altLang="zh-CN" sz="2000" i="1" kern="1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HOMEWORK Final Project</a:t>
              </a:r>
            </a:p>
            <a:p>
              <a:pPr marL="0" indent="0" algn="ctr">
                <a:lnSpc>
                  <a:spcPct val="100000"/>
                </a:lnSpc>
                <a:buNone/>
                <a:defRPr/>
              </a:pPr>
              <a:r>
                <a:rPr lang="en-US" altLang="zh-CN" sz="2000" i="1" kern="1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ECE/CS 8690 </a:t>
              </a:r>
              <a:r>
                <a:rPr lang="it-IT" altLang="zh-CN" sz="2000" i="1" kern="1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2302 Computer Vision</a:t>
              </a:r>
              <a:endParaRPr lang="en-US" altLang="zh-CN" sz="2000" i="1" kern="1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8870D315-40E3-0EC2-6D56-E03037F01BA6}"/>
                    </a:ext>
                  </a:extLst>
                </p:cNvPr>
                <p:cNvSpPr txBox="1"/>
                <p:nvPr/>
              </p:nvSpPr>
              <p:spPr>
                <a:xfrm>
                  <a:off x="666269" y="1329161"/>
                  <a:ext cx="4365950" cy="646331"/>
                </a:xfrm>
                <a:prstGeom prst="rect">
                  <a:avLst/>
                </a:prstGeom>
                <a:noFill/>
              </p:spPr>
              <p:txBody>
                <a:bodyPr wrap="square">
                  <a:spAutoFit/>
                </a:bodyPr>
                <a:lstStyle/>
                <a:p>
                  <a:pPr algn="ctr">
                    <a:defRPr/>
                  </a:pPr>
                  <a14:m>
                    <m:oMathPara xmlns:m="http://schemas.openxmlformats.org/officeDocument/2006/math">
                      <m:oMathParaPr>
                        <m:jc m:val="centerGroup"/>
                      </m:oMathParaPr>
                      <m:oMath xmlns:m="http://schemas.openxmlformats.org/officeDocument/2006/math">
                        <m:r>
                          <a:rPr lang="en-US" b="1" i="1" smtClean="0">
                            <a:solidFill>
                              <a:srgbClr val="16388A"/>
                            </a:solidFill>
                            <a:latin typeface="Cambria Math" panose="02040503050406030204" pitchFamily="18" charset="0"/>
                          </a:rPr>
                          <m:t>𝑪𝒐𝒇𝒇𝒆𝒆</m:t>
                        </m:r>
                        <m:r>
                          <a:rPr lang="en-US" b="1" i="1" smtClean="0">
                            <a:solidFill>
                              <a:srgbClr val="16388A"/>
                            </a:solidFill>
                            <a:latin typeface="Cambria Math" panose="02040503050406030204" pitchFamily="18" charset="0"/>
                          </a:rPr>
                          <m:t> </m:t>
                        </m:r>
                        <m:r>
                          <a:rPr lang="en-US" b="1" i="1" smtClean="0">
                            <a:solidFill>
                              <a:srgbClr val="16388A"/>
                            </a:solidFill>
                            <a:latin typeface="Cambria Math" panose="02040503050406030204" pitchFamily="18" charset="0"/>
                          </a:rPr>
                          <m:t>𝑮𝒓𝒂𝒊𝒏𝒔</m:t>
                        </m:r>
                        <m:r>
                          <a:rPr lang="en-US" b="1" i="1" smtClean="0">
                            <a:solidFill>
                              <a:srgbClr val="16388A"/>
                            </a:solidFill>
                            <a:latin typeface="Cambria Math" panose="02040503050406030204" pitchFamily="18" charset="0"/>
                          </a:rPr>
                          <m:t> </m:t>
                        </m:r>
                        <m:r>
                          <a:rPr lang="en-US" b="1" i="1" smtClean="0">
                            <a:solidFill>
                              <a:srgbClr val="16388A"/>
                            </a:solidFill>
                            <a:latin typeface="Cambria Math" panose="02040503050406030204" pitchFamily="18" charset="0"/>
                          </a:rPr>
                          <m:t>𝑺𝒊𝒛𝒆</m:t>
                        </m:r>
                        <m:r>
                          <a:rPr lang="en-US" b="1" i="1" smtClean="0">
                            <a:solidFill>
                              <a:srgbClr val="16388A"/>
                            </a:solidFill>
                            <a:latin typeface="Cambria Math" panose="02040503050406030204" pitchFamily="18" charset="0"/>
                          </a:rPr>
                          <m:t> &amp;</m:t>
                        </m:r>
                        <m:r>
                          <a:rPr lang="en-US" b="1" i="1" smtClean="0">
                            <a:solidFill>
                              <a:srgbClr val="16388A"/>
                            </a:solidFill>
                            <a:latin typeface="Cambria Math" panose="02040503050406030204" pitchFamily="18" charset="0"/>
                          </a:rPr>
                          <m:t>𝑫𝒊𝒔𝒕𝒓𝒊𝒃𝒖𝒕𝒊𝒐𝒏</m:t>
                        </m:r>
                        <m:r>
                          <a:rPr lang="en-US" b="1" i="1" smtClean="0">
                            <a:solidFill>
                              <a:srgbClr val="16388A"/>
                            </a:solidFill>
                            <a:latin typeface="Cambria Math" panose="02040503050406030204" pitchFamily="18" charset="0"/>
                          </a:rPr>
                          <m:t> </m:t>
                        </m:r>
                      </m:oMath>
                    </m:oMathPara>
                  </a14:m>
                  <a:endParaRPr lang="en-US" b="1" i="1" dirty="0">
                    <a:solidFill>
                      <a:srgbClr val="16388A"/>
                    </a:solidFill>
                    <a:latin typeface="Cambria Math" panose="02040503050406030204" pitchFamily="18" charset="0"/>
                  </a:endParaRPr>
                </a:p>
                <a:p>
                  <a:pPr algn="ctr">
                    <a:defRPr/>
                  </a:pPr>
                  <a14:m>
                    <m:oMathPara xmlns:m="http://schemas.openxmlformats.org/officeDocument/2006/math">
                      <m:oMathParaPr>
                        <m:jc m:val="centerGroup"/>
                      </m:oMathParaPr>
                      <m:oMath xmlns:m="http://schemas.openxmlformats.org/officeDocument/2006/math">
                        <m:r>
                          <a:rPr lang="en-US" b="1" i="1">
                            <a:solidFill>
                              <a:srgbClr val="16388A"/>
                            </a:solidFill>
                            <a:latin typeface="Cambria Math" panose="02040503050406030204" pitchFamily="18" charset="0"/>
                          </a:rPr>
                          <m:t>𝑹𝒆𝒄𝒐𝒈𝒏𝒊𝒕𝒊𝒐𝒏</m:t>
                        </m:r>
                        <m:r>
                          <a:rPr lang="en-US" b="1" i="1">
                            <a:solidFill>
                              <a:srgbClr val="16388A"/>
                            </a:solidFill>
                            <a:latin typeface="Cambria Math" panose="02040503050406030204" pitchFamily="18" charset="0"/>
                          </a:rPr>
                          <m:t> </m:t>
                        </m:r>
                        <m:r>
                          <a:rPr lang="en-US" b="1" i="1">
                            <a:solidFill>
                              <a:srgbClr val="16388A"/>
                            </a:solidFill>
                            <a:latin typeface="Cambria Math" panose="02040503050406030204" pitchFamily="18" charset="0"/>
                          </a:rPr>
                          <m:t>𝑼𝒔𝒊𝒏𝒈</m:t>
                        </m:r>
                        <m:r>
                          <a:rPr lang="en-US" b="1" i="1">
                            <a:solidFill>
                              <a:srgbClr val="16388A"/>
                            </a:solidFill>
                            <a:latin typeface="Cambria Math" panose="02040503050406030204" pitchFamily="18" charset="0"/>
                          </a:rPr>
                          <m:t> </m:t>
                        </m:r>
                        <m:r>
                          <a:rPr lang="en-US" b="1" i="1">
                            <a:solidFill>
                              <a:srgbClr val="16388A"/>
                            </a:solidFill>
                            <a:latin typeface="Cambria Math" panose="02040503050406030204" pitchFamily="18" charset="0"/>
                          </a:rPr>
                          <m:t>𝑶𝒑𝒆𝒏𝑪𝑽</m:t>
                        </m:r>
                      </m:oMath>
                    </m:oMathPara>
                  </a14:m>
                  <a:endParaRPr sz="1600" dirty="0"/>
                </a:p>
              </p:txBody>
            </p:sp>
          </mc:Choice>
          <mc:Fallback xmlns="">
            <p:sp>
              <p:nvSpPr>
                <p:cNvPr id="11" name="TextBox 10">
                  <a:extLst>
                    <a:ext uri="{FF2B5EF4-FFF2-40B4-BE49-F238E27FC236}">
                      <a16:creationId xmlns:a16="http://schemas.microsoft.com/office/drawing/2014/main" id="{8870D315-40E3-0EC2-6D56-E03037F01BA6}"/>
                    </a:ext>
                  </a:extLst>
                </p:cNvPr>
                <p:cNvSpPr txBox="1">
                  <a:spLocks noRot="1" noChangeAspect="1" noMove="1" noResize="1" noEditPoints="1" noAdjustHandles="1" noChangeArrowheads="1" noChangeShapeType="1" noTextEdit="1"/>
                </p:cNvSpPr>
                <p:nvPr/>
              </p:nvSpPr>
              <p:spPr>
                <a:xfrm>
                  <a:off x="666269" y="1329161"/>
                  <a:ext cx="4365950" cy="646331"/>
                </a:xfrm>
                <a:prstGeom prst="rect">
                  <a:avLst/>
                </a:prstGeom>
                <a:blipFill>
                  <a:blip r:embed="rId3"/>
                  <a:stretch>
                    <a:fillRect b="-6604"/>
                  </a:stretch>
                </a:blipFill>
              </p:spPr>
              <p:txBody>
                <a:bodyPr/>
                <a:lstStyle/>
                <a:p>
                  <a:r>
                    <a:rPr lang="en-US">
                      <a:noFill/>
                    </a:rPr>
                    <a:t> </a:t>
                  </a:r>
                </a:p>
              </p:txBody>
            </p:sp>
          </mc:Fallback>
        </mc:AlternateContent>
      </p:grpSp>
      <p:sp>
        <p:nvSpPr>
          <p:cNvPr id="17" name="TextBox 16">
            <a:extLst>
              <a:ext uri="{FF2B5EF4-FFF2-40B4-BE49-F238E27FC236}">
                <a16:creationId xmlns:a16="http://schemas.microsoft.com/office/drawing/2014/main" id="{A38F9D7A-3D85-442F-B4DE-D086862C6FF7}"/>
              </a:ext>
            </a:extLst>
          </p:cNvPr>
          <p:cNvSpPr txBox="1"/>
          <p:nvPr/>
        </p:nvSpPr>
        <p:spPr>
          <a:xfrm>
            <a:off x="61657" y="3845237"/>
            <a:ext cx="5604595" cy="2800767"/>
          </a:xfrm>
          <a:prstGeom prst="rect">
            <a:avLst/>
          </a:prstGeom>
          <a:noFill/>
        </p:spPr>
        <p:txBody>
          <a:bodyPr wrap="square">
            <a:spAutoFit/>
          </a:bodyPr>
          <a:lstStyle/>
          <a:p>
            <a:pPr algn="just"/>
            <a:r>
              <a:rPr lang="en-US" sz="1600" kern="100" dirty="0">
                <a:solidFill>
                  <a:schemeClr val="bg1"/>
                </a:solidFill>
                <a:latin typeface="Times New Roman" panose="02020603050405020304" pitchFamily="18" charset="0"/>
                <a:ea typeface="华文新魏" panose="02010800040101010101" pitchFamily="2" charset="-122"/>
                <a:cs typeface="Times New Roman" panose="02020603050405020304" pitchFamily="18" charset="0"/>
              </a:rPr>
              <a:t>This assignment focuses on implementing a basic pipeline for feature detection, description, and matching. The first step is feature detection, which involves computing the autocorrelation matrix and a scalar feature detection measure using a formula discussed in class. The detected feature points are then shown in the image and included in the report. The second step is feature matching and evaluation, which involves defining and describing a feature descriptor and using it to match features using three different strategies. The performance of the feature matching is evaluated using transformation/</a:t>
            </a:r>
            <a:r>
              <a:rPr lang="en-US" sz="1600" kern="100" dirty="0" err="1">
                <a:solidFill>
                  <a:schemeClr val="bg1"/>
                </a:solidFill>
                <a:latin typeface="Times New Roman" panose="02020603050405020304" pitchFamily="18" charset="0"/>
                <a:ea typeface="华文新魏" panose="02010800040101010101" pitchFamily="2" charset="-122"/>
                <a:cs typeface="Times New Roman" panose="02020603050405020304" pitchFamily="18" charset="0"/>
              </a:rPr>
              <a:t>homography</a:t>
            </a:r>
            <a:r>
              <a:rPr lang="en-US" sz="1600" kern="100" dirty="0">
                <a:solidFill>
                  <a:schemeClr val="bg1"/>
                </a:solidFill>
                <a:latin typeface="Times New Roman" panose="02020603050405020304" pitchFamily="18" charset="0"/>
                <a:ea typeface="华文新魏" panose="02010800040101010101" pitchFamily="2" charset="-122"/>
                <a:cs typeface="Times New Roman" panose="02020603050405020304" pitchFamily="18" charset="0"/>
              </a:rPr>
              <a:t> matrices provided with the data.</a:t>
            </a:r>
          </a:p>
        </p:txBody>
      </p:sp>
      <p:sp>
        <p:nvSpPr>
          <p:cNvPr id="18" name="TextBox 17">
            <a:extLst>
              <a:ext uri="{FF2B5EF4-FFF2-40B4-BE49-F238E27FC236}">
                <a16:creationId xmlns:a16="http://schemas.microsoft.com/office/drawing/2014/main" id="{1EAA9979-C218-4DFA-A67E-9A56C9789E18}"/>
              </a:ext>
            </a:extLst>
          </p:cNvPr>
          <p:cNvSpPr txBox="1"/>
          <p:nvPr/>
        </p:nvSpPr>
        <p:spPr>
          <a:xfrm>
            <a:off x="1791074" y="3392002"/>
            <a:ext cx="2140177" cy="498663"/>
          </a:xfrm>
          <a:prstGeom prst="rect">
            <a:avLst/>
          </a:prstGeom>
          <a:noFill/>
        </p:spPr>
        <p:txBody>
          <a:bodyPr wrap="square">
            <a:spAutoFit/>
          </a:bodyPr>
          <a:lstStyle/>
          <a:p>
            <a:pPr algn="ctr">
              <a:lnSpc>
                <a:spcPct val="150000"/>
              </a:lnSpc>
              <a:spcBef>
                <a:spcPts val="1000"/>
              </a:spcBef>
              <a:defRPr/>
            </a:pPr>
            <a:r>
              <a:rPr lang="en-US" altLang="zh-CN" sz="2000" b="1" kern="100" dirty="0">
                <a:solidFill>
                  <a:schemeClr val="bg1"/>
                </a:solidFill>
                <a:latin typeface="Times New Roman" panose="02020603050405020304" pitchFamily="18" charset="0"/>
                <a:ea typeface="华文新魏" panose="02010800040101010101" pitchFamily="2" charset="-122"/>
                <a:cs typeface="Times New Roman" panose="02020603050405020304" pitchFamily="18" charset="0"/>
              </a:rPr>
              <a:t>Abstract</a:t>
            </a:r>
            <a:endParaRPr lang="en-US" kern="100" dirty="0">
              <a:solidFill>
                <a:schemeClr val="bg1"/>
              </a:solidFill>
              <a:latin typeface="Times New Roman" panose="02020603050405020304" pitchFamily="18" charset="0"/>
              <a:ea typeface="华文新魏" panose="02010800040101010101" pitchFamily="2" charset="-122"/>
              <a:cs typeface="Times New Roman" panose="02020603050405020304" pitchFamily="18" charset="0"/>
            </a:endParaRPr>
          </a:p>
        </p:txBody>
      </p:sp>
      <p:cxnSp>
        <p:nvCxnSpPr>
          <p:cNvPr id="22" name="Straight Connector 21">
            <a:extLst>
              <a:ext uri="{FF2B5EF4-FFF2-40B4-BE49-F238E27FC236}">
                <a16:creationId xmlns:a16="http://schemas.microsoft.com/office/drawing/2014/main" id="{10641A20-2F44-4635-9055-AFB038B2D9AC}"/>
              </a:ext>
            </a:extLst>
          </p:cNvPr>
          <p:cNvCxnSpPr>
            <a:cxnSpLocks/>
          </p:cNvCxnSpPr>
          <p:nvPr/>
        </p:nvCxnSpPr>
        <p:spPr>
          <a:xfrm>
            <a:off x="5817926" y="0"/>
            <a:ext cx="0" cy="6858000"/>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grpSp>
        <p:nvGrpSpPr>
          <p:cNvPr id="6" name="Group 5">
            <a:extLst>
              <a:ext uri="{FF2B5EF4-FFF2-40B4-BE49-F238E27FC236}">
                <a16:creationId xmlns:a16="http://schemas.microsoft.com/office/drawing/2014/main" id="{7C2D9D64-8FF9-D40C-5A16-BF2ACA30FABA}"/>
              </a:ext>
            </a:extLst>
          </p:cNvPr>
          <p:cNvGrpSpPr/>
          <p:nvPr/>
        </p:nvGrpSpPr>
        <p:grpSpPr>
          <a:xfrm rot="5400000">
            <a:off x="6112625" y="1348372"/>
            <a:ext cx="6013174" cy="4161256"/>
            <a:chOff x="111012" y="1587252"/>
            <a:chExt cx="10108860" cy="4492826"/>
          </a:xfrm>
        </p:grpSpPr>
        <p:pic>
          <p:nvPicPr>
            <p:cNvPr id="8" name="Picture 7">
              <a:extLst>
                <a:ext uri="{FF2B5EF4-FFF2-40B4-BE49-F238E27FC236}">
                  <a16:creationId xmlns:a16="http://schemas.microsoft.com/office/drawing/2014/main" id="{E9D67D1B-B7B4-EEB0-E932-EEC454AEC7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013" y="1587252"/>
              <a:ext cx="3369620" cy="2246413"/>
            </a:xfrm>
            <a:prstGeom prst="rect">
              <a:avLst/>
            </a:prstGeom>
          </p:spPr>
        </p:pic>
        <p:pic>
          <p:nvPicPr>
            <p:cNvPr id="10" name="Picture 9">
              <a:extLst>
                <a:ext uri="{FF2B5EF4-FFF2-40B4-BE49-F238E27FC236}">
                  <a16:creationId xmlns:a16="http://schemas.microsoft.com/office/drawing/2014/main" id="{6FFCF4BD-9E99-61C6-BB22-50492B088A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013" y="1587252"/>
              <a:ext cx="3369620" cy="2246413"/>
            </a:xfrm>
            <a:prstGeom prst="rect">
              <a:avLst/>
            </a:prstGeom>
          </p:spPr>
        </p:pic>
        <p:pic>
          <p:nvPicPr>
            <p:cNvPr id="12" name="Picture 11">
              <a:extLst>
                <a:ext uri="{FF2B5EF4-FFF2-40B4-BE49-F238E27FC236}">
                  <a16:creationId xmlns:a16="http://schemas.microsoft.com/office/drawing/2014/main" id="{103E53EC-3A5F-8802-ABD4-AC5B3D9F3FD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80630" y="1587252"/>
              <a:ext cx="3369620" cy="2246413"/>
            </a:xfrm>
            <a:prstGeom prst="rect">
              <a:avLst/>
            </a:prstGeom>
          </p:spPr>
        </p:pic>
        <p:pic>
          <p:nvPicPr>
            <p:cNvPr id="13" name="Picture 12">
              <a:extLst>
                <a:ext uri="{FF2B5EF4-FFF2-40B4-BE49-F238E27FC236}">
                  <a16:creationId xmlns:a16="http://schemas.microsoft.com/office/drawing/2014/main" id="{78C7E3DC-061E-B290-C742-41B1BCACF56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50251" y="1587252"/>
              <a:ext cx="3369620" cy="2246413"/>
            </a:xfrm>
            <a:prstGeom prst="rect">
              <a:avLst/>
            </a:prstGeom>
          </p:spPr>
        </p:pic>
        <p:pic>
          <p:nvPicPr>
            <p:cNvPr id="14" name="Picture 13">
              <a:extLst>
                <a:ext uri="{FF2B5EF4-FFF2-40B4-BE49-F238E27FC236}">
                  <a16:creationId xmlns:a16="http://schemas.microsoft.com/office/drawing/2014/main" id="{46195C4A-7169-9D9A-0FD2-2061324B26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1012" y="3833665"/>
              <a:ext cx="3369620" cy="2246413"/>
            </a:xfrm>
            <a:prstGeom prst="rect">
              <a:avLst/>
            </a:prstGeom>
          </p:spPr>
        </p:pic>
        <p:pic>
          <p:nvPicPr>
            <p:cNvPr id="15" name="Picture 14">
              <a:extLst>
                <a:ext uri="{FF2B5EF4-FFF2-40B4-BE49-F238E27FC236}">
                  <a16:creationId xmlns:a16="http://schemas.microsoft.com/office/drawing/2014/main" id="{BD0460AC-0AE7-7505-FB9D-19F944BF8E0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80632" y="3833665"/>
              <a:ext cx="3369620" cy="2246413"/>
            </a:xfrm>
            <a:prstGeom prst="rect">
              <a:avLst/>
            </a:prstGeom>
          </p:spPr>
        </p:pic>
        <p:pic>
          <p:nvPicPr>
            <p:cNvPr id="16" name="Picture 15">
              <a:extLst>
                <a:ext uri="{FF2B5EF4-FFF2-40B4-BE49-F238E27FC236}">
                  <a16:creationId xmlns:a16="http://schemas.microsoft.com/office/drawing/2014/main" id="{E3EB6D73-D305-BE51-B07D-D5F440F9D6B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850252" y="3833665"/>
              <a:ext cx="3369620" cy="2246413"/>
            </a:xfrm>
            <a:prstGeom prst="rect">
              <a:avLst/>
            </a:prstGeom>
          </p:spPr>
        </p:pic>
      </p:grpSp>
    </p:spTree>
    <p:extLst>
      <p:ext uri="{BB962C8B-B14F-4D97-AF65-F5344CB8AC3E}">
        <p14:creationId xmlns:p14="http://schemas.microsoft.com/office/powerpoint/2010/main" val="5526686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E0A80-E695-49D3-9194-DDEFBE88EA21}"/>
              </a:ext>
            </a:extLst>
          </p:cNvPr>
          <p:cNvSpPr txBox="1"/>
          <p:nvPr/>
        </p:nvSpPr>
        <p:spPr>
          <a:xfrm>
            <a:off x="111012" y="-22386"/>
            <a:ext cx="5432184" cy="498663"/>
          </a:xfrm>
          <a:prstGeom prst="rect">
            <a:avLst/>
          </a:prstGeom>
          <a:noFill/>
        </p:spPr>
        <p:txBody>
          <a:bodyPr wrap="square">
            <a:spAutoFit/>
          </a:bodyPr>
          <a:lstStyle/>
          <a:p>
            <a:pPr>
              <a:lnSpc>
                <a:spcPct val="150000"/>
              </a:lnSpc>
              <a:spcBef>
                <a:spcPts val="1000"/>
              </a:spcBef>
              <a:defRPr/>
            </a:pPr>
            <a:r>
              <a:rPr lang="en-US" sz="200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Introduction - Problem Being Solved</a:t>
            </a:r>
          </a:p>
        </p:txBody>
      </p:sp>
      <p:sp>
        <p:nvSpPr>
          <p:cNvPr id="6" name="TextBox 5">
            <a:extLst>
              <a:ext uri="{FF2B5EF4-FFF2-40B4-BE49-F238E27FC236}">
                <a16:creationId xmlns:a16="http://schemas.microsoft.com/office/drawing/2014/main" id="{1974C825-ABD0-49DD-AD50-EF0F9A4367A4}"/>
              </a:ext>
            </a:extLst>
          </p:cNvPr>
          <p:cNvSpPr txBox="1"/>
          <p:nvPr/>
        </p:nvSpPr>
        <p:spPr>
          <a:xfrm>
            <a:off x="362471" y="542197"/>
            <a:ext cx="5733529" cy="1284967"/>
          </a:xfrm>
          <a:prstGeom prst="rect">
            <a:avLst/>
          </a:prstGeom>
          <a:noFill/>
        </p:spPr>
        <p:txBody>
          <a:bodyPr wrap="square">
            <a:spAutoFit/>
          </a:bodyPr>
          <a:lstStyle/>
          <a:p>
            <a:pPr algn="just"/>
            <a:r>
              <a:rPr lang="en-US" altLang="zh-CN" sz="1550" b="1" i="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Dataset: I have get one of my dataset like below, since I am doing CV project, I won’t </a:t>
            </a:r>
            <a:r>
              <a:rPr lang="en-US" altLang="zh-CN" sz="1550" b="1" i="1" kern="100" dirty="0" err="1">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needa</a:t>
            </a:r>
            <a:r>
              <a:rPr lang="en-US" altLang="zh-CN" sz="1550" b="1" i="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 a huge dataset currently, I’ll just use it to make some basic code.</a:t>
            </a:r>
          </a:p>
          <a:p>
            <a:pPr algn="just"/>
            <a:endParaRPr lang="en-US" altLang="zh-CN" sz="1550" b="1" i="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a:p>
            <a:pPr algn="just"/>
            <a:r>
              <a:rPr lang="en-US" altLang="zh-CN" sz="1550" b="1" i="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They are at different grinding size:</a:t>
            </a:r>
          </a:p>
        </p:txBody>
      </p:sp>
      <p:grpSp>
        <p:nvGrpSpPr>
          <p:cNvPr id="20" name="Group 19">
            <a:extLst>
              <a:ext uri="{FF2B5EF4-FFF2-40B4-BE49-F238E27FC236}">
                <a16:creationId xmlns:a16="http://schemas.microsoft.com/office/drawing/2014/main" id="{0FAF703E-BEA1-456C-92EE-DC273CFEC993}"/>
              </a:ext>
            </a:extLst>
          </p:cNvPr>
          <p:cNvGrpSpPr/>
          <p:nvPr/>
        </p:nvGrpSpPr>
        <p:grpSpPr>
          <a:xfrm>
            <a:off x="111012" y="2365425"/>
            <a:ext cx="7137388" cy="3172172"/>
            <a:chOff x="111012" y="1587252"/>
            <a:chExt cx="10108860" cy="4492826"/>
          </a:xfrm>
        </p:grpSpPr>
        <p:pic>
          <p:nvPicPr>
            <p:cNvPr id="4" name="Picture 3">
              <a:extLst>
                <a:ext uri="{FF2B5EF4-FFF2-40B4-BE49-F238E27FC236}">
                  <a16:creationId xmlns:a16="http://schemas.microsoft.com/office/drawing/2014/main" id="{E9B89959-4D49-4A2D-8687-3661232C32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13" y="1587252"/>
              <a:ext cx="3369620" cy="2246413"/>
            </a:xfrm>
            <a:prstGeom prst="rect">
              <a:avLst/>
            </a:prstGeom>
          </p:spPr>
        </p:pic>
        <p:pic>
          <p:nvPicPr>
            <p:cNvPr id="8" name="Picture 7">
              <a:extLst>
                <a:ext uri="{FF2B5EF4-FFF2-40B4-BE49-F238E27FC236}">
                  <a16:creationId xmlns:a16="http://schemas.microsoft.com/office/drawing/2014/main" id="{0E888906-954A-4ACC-9602-2DC140F593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013" y="1587252"/>
              <a:ext cx="3369620" cy="2246413"/>
            </a:xfrm>
            <a:prstGeom prst="rect">
              <a:avLst/>
            </a:prstGeom>
          </p:spPr>
        </p:pic>
        <p:pic>
          <p:nvPicPr>
            <p:cNvPr id="11" name="Picture 10">
              <a:extLst>
                <a:ext uri="{FF2B5EF4-FFF2-40B4-BE49-F238E27FC236}">
                  <a16:creationId xmlns:a16="http://schemas.microsoft.com/office/drawing/2014/main" id="{65B86E99-E7B4-4BBD-9690-BCFD9D5123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0630" y="1587252"/>
              <a:ext cx="3369620" cy="2246413"/>
            </a:xfrm>
            <a:prstGeom prst="rect">
              <a:avLst/>
            </a:prstGeom>
          </p:spPr>
        </p:pic>
        <p:pic>
          <p:nvPicPr>
            <p:cNvPr id="13" name="Picture 12">
              <a:extLst>
                <a:ext uri="{FF2B5EF4-FFF2-40B4-BE49-F238E27FC236}">
                  <a16:creationId xmlns:a16="http://schemas.microsoft.com/office/drawing/2014/main" id="{FF298768-5C6C-4785-96F7-E0FF9F315E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0251" y="1587252"/>
              <a:ext cx="3369620" cy="2246413"/>
            </a:xfrm>
            <a:prstGeom prst="rect">
              <a:avLst/>
            </a:prstGeom>
          </p:spPr>
        </p:pic>
        <p:pic>
          <p:nvPicPr>
            <p:cNvPr id="15" name="Picture 14">
              <a:extLst>
                <a:ext uri="{FF2B5EF4-FFF2-40B4-BE49-F238E27FC236}">
                  <a16:creationId xmlns:a16="http://schemas.microsoft.com/office/drawing/2014/main" id="{992C6BA4-8A98-489F-A369-D6D1740BED6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012" y="3833665"/>
              <a:ext cx="3369620" cy="2246413"/>
            </a:xfrm>
            <a:prstGeom prst="rect">
              <a:avLst/>
            </a:prstGeom>
          </p:spPr>
        </p:pic>
        <p:pic>
          <p:nvPicPr>
            <p:cNvPr id="17" name="Picture 16">
              <a:extLst>
                <a:ext uri="{FF2B5EF4-FFF2-40B4-BE49-F238E27FC236}">
                  <a16:creationId xmlns:a16="http://schemas.microsoft.com/office/drawing/2014/main" id="{A2B4F352-10C4-4446-B4CE-DCFF246A119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80632" y="3833665"/>
              <a:ext cx="3369620" cy="2246413"/>
            </a:xfrm>
            <a:prstGeom prst="rect">
              <a:avLst/>
            </a:prstGeom>
          </p:spPr>
        </p:pic>
        <p:pic>
          <p:nvPicPr>
            <p:cNvPr id="19" name="Picture 18">
              <a:extLst>
                <a:ext uri="{FF2B5EF4-FFF2-40B4-BE49-F238E27FC236}">
                  <a16:creationId xmlns:a16="http://schemas.microsoft.com/office/drawing/2014/main" id="{2820FF6E-6A5B-4AFC-8A4A-B380606F522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50252" y="3833665"/>
              <a:ext cx="3369620" cy="2246413"/>
            </a:xfrm>
            <a:prstGeom prst="rect">
              <a:avLst/>
            </a:prstGeom>
          </p:spPr>
        </p:pic>
      </p:grpSp>
      <p:sp>
        <p:nvSpPr>
          <p:cNvPr id="22" name="TextBox 21">
            <a:extLst>
              <a:ext uri="{FF2B5EF4-FFF2-40B4-BE49-F238E27FC236}">
                <a16:creationId xmlns:a16="http://schemas.microsoft.com/office/drawing/2014/main" id="{43E29090-DCA8-4320-AC40-E30D52F8F237}"/>
              </a:ext>
            </a:extLst>
          </p:cNvPr>
          <p:cNvSpPr txBox="1"/>
          <p:nvPr/>
        </p:nvSpPr>
        <p:spPr>
          <a:xfrm>
            <a:off x="7508871" y="1184680"/>
            <a:ext cx="4385975" cy="5486400"/>
          </a:xfrm>
          <a:prstGeom prst="rect">
            <a:avLst/>
          </a:prstGeom>
          <a:solidFill>
            <a:schemeClr val="tx1">
              <a:lumMod val="85000"/>
              <a:lumOff val="15000"/>
            </a:schemeClr>
          </a:solidFill>
        </p:spPr>
        <p:txBody>
          <a:bodyPr wrap="square" numCol="2">
            <a:spAutoFit/>
          </a:bodyPr>
          <a:lstStyle/>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cv2</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numpy</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np</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matplotlib.pyplot</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plt</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pandas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pd</a:t>
            </a:r>
          </a:p>
          <a:p>
            <a:br>
              <a:rPr lang="en-US" sz="400" b="0" dirty="0">
                <a:solidFill>
                  <a:srgbClr val="D4D4D4"/>
                </a:solidFill>
                <a:effectLst/>
                <a:latin typeface="Consolas" panose="020B0609020204030204" pitchFamily="49" charset="0"/>
              </a:rPr>
            </a:br>
            <a:r>
              <a:rPr lang="en-US" sz="400" b="0" dirty="0">
                <a:solidFill>
                  <a:srgbClr val="6A9955"/>
                </a:solidFill>
                <a:effectLst/>
                <a:latin typeface="Consolas" panose="020B0609020204030204" pitchFamily="49" charset="0"/>
              </a:rPr>
              <a:t># Constants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IMAGE_DIR = </a:t>
            </a:r>
            <a:r>
              <a:rPr lang="en-US" sz="400" b="0" dirty="0">
                <a:solidFill>
                  <a:srgbClr val="CE9178"/>
                </a:solidFill>
                <a:effectLst/>
                <a:latin typeface="Consolas" panose="020B0609020204030204" pitchFamily="49" charset="0"/>
              </a:rPr>
              <a:t>"./CV2023_FinalProj/testData_1/"</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Load images from the directory</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file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os.listdir</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file.endswith</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".jpg"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".jpeg"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png</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os.path.join</a:t>
            </a:r>
            <a:r>
              <a:rPr lang="en-US" sz="400" b="0" dirty="0">
                <a:solidFill>
                  <a:srgbClr val="D4D4D4"/>
                </a:solidFill>
                <a:effectLst/>
                <a:latin typeface="Consolas" panose="020B0609020204030204" pitchFamily="49" charset="0"/>
              </a:rPr>
              <a:t>(directory, file)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 cv2.imread(</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images.append</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minimum and maximum pixel values in the image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_, _ = cv2.minMaxLoc(image)</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Normalize the pixel values to span the full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&gt;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((image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else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a:t>
            </a:r>
            <a:r>
              <a:rPr lang="en-US" sz="400" b="0" dirty="0" err="1">
                <a:solidFill>
                  <a:srgbClr val="D4D4D4"/>
                </a:solidFill>
                <a:effectLst/>
                <a:latin typeface="Consolas" panose="020B0609020204030204" pitchFamily="49" charset="0"/>
              </a:rPr>
              <a:t>image.copy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pixel values to the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normalized = np.uint8(normalized)</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a histogram equalization to improve contrast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equalized = cv2.equalizeHist(normalized)   </a:t>
            </a:r>
            <a:r>
              <a:rPr lang="en-US" sz="400" b="0" dirty="0">
                <a:solidFill>
                  <a:srgbClr val="6A9955"/>
                </a:solidFill>
                <a:effectLst/>
                <a:latin typeface="Consolas" panose="020B0609020204030204" pitchFamily="49" charset="0"/>
              </a:rPr>
              <a:t># type: ignore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equalized</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derivatives of the image using Sobel kernels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elements of the structure tensor</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image to Lab color space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 = cv2.cvtColor(image, cv2.COLOR_BGR2Lab)</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Split the Lab image into L, a, and b channels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_, _ = cv2.split(</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Gaussian blur to reduce noise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contrast and brightness enhancement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auto-correlation matrix</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sift = cv2.SIFT_create()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sift.detect</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sorted(</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key=</a:t>
            </a:r>
            <a:r>
              <a:rPr lang="en-US" sz="400" b="0" dirty="0">
                <a:solidFill>
                  <a:srgbClr val="569CD6"/>
                </a:solidFill>
                <a:effectLst/>
                <a:latin typeface="Consolas" panose="020B0609020204030204" pitchFamily="49" charset="0"/>
              </a:rPr>
              <a:t>lambda</a:t>
            </a:r>
            <a:r>
              <a:rPr lang="en-US" sz="400" b="0" dirty="0">
                <a:solidFill>
                  <a:srgbClr val="D4D4D4"/>
                </a:solidFill>
                <a:effectLst/>
                <a:latin typeface="Consolas" panose="020B0609020204030204" pitchFamily="49" charset="0"/>
              </a:rPr>
              <a:t> x: </a:t>
            </a:r>
            <a:r>
              <a:rPr lang="en-US" sz="400" b="0" dirty="0" err="1">
                <a:solidFill>
                  <a:srgbClr val="D4D4D4"/>
                </a:solidFill>
                <a:effectLst/>
                <a:latin typeface="Consolas" panose="020B0609020204030204" pitchFamily="49" charset="0"/>
              </a:rPr>
              <a:t>x.response</a:t>
            </a:r>
            <a:r>
              <a:rPr lang="en-US" sz="400" b="0" dirty="0">
                <a:solidFill>
                  <a:srgbClr val="D4D4D4"/>
                </a:solidFill>
                <a:effectLst/>
                <a:latin typeface="Consolas" panose="020B0609020204030204" pitchFamily="49" charset="0"/>
              </a:rPr>
              <a:t>, reverse=</a:t>
            </a:r>
            <a:r>
              <a:rPr lang="en-US" sz="400" b="0" dirty="0">
                <a:solidFill>
                  <a:srgbClr val="569CD6"/>
                </a:solidFill>
                <a:effectLst/>
                <a:latin typeface="Consolas" panose="020B0609020204030204" pitchFamily="49" charset="0"/>
              </a:rPr>
              <a:t>True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sift.compute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descriptors = descriptors[:</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1000</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area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areas = [</a:t>
            </a:r>
            <a:r>
              <a:rPr lang="en-US" sz="400" b="0" dirty="0" err="1">
                <a:solidFill>
                  <a:srgbClr val="D4D4D4"/>
                </a:solidFill>
                <a:effectLst/>
                <a:latin typeface="Consolas" panose="020B0609020204030204" pitchFamily="49" charset="0"/>
              </a:rPr>
              <a:t>kp.size</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(areas)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color values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colors = [image[int(kp.pt[</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int(kp.pt[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(colors, axis=</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features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descriptors_size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descriptors.shape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features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Analyze the features to determine particle size, distribution, and color value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particle size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Use '</a:t>
            </a:r>
            <a:r>
              <a:rPr lang="en-US" sz="400" b="0" dirty="0" err="1">
                <a:solidFill>
                  <a:srgbClr val="6A9955"/>
                </a:solidFill>
                <a:effectLst/>
                <a:latin typeface="Consolas" panose="020B0609020204030204" pitchFamily="49" charset="0"/>
              </a:rPr>
              <a:t>mean_area</a:t>
            </a:r>
            <a:r>
              <a:rPr lang="en-US" sz="400" b="0" dirty="0">
                <a:solidFill>
                  <a:srgbClr val="6A9955"/>
                </a:solidFill>
                <a:effectLst/>
                <a:latin typeface="Consolas" panose="020B0609020204030204" pitchFamily="49" charset="0"/>
              </a:rPr>
              <a:t>' instead of 'areas'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np.std</a:t>
            </a:r>
            <a:r>
              <a:rPr lang="en-US" sz="400" b="0" dirty="0">
                <a:solidFill>
                  <a:srgbClr val="D4D4D4"/>
                </a:solidFill>
                <a:effectLst/>
                <a:latin typeface="Consolas" panose="020B0609020204030204" pitchFamily="49" charset="0"/>
              </a:rPr>
              <a:t>(features[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color value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Create a dictionary to store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results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results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Display the results in a user interface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Print results to the console (simple example)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p>
          <a:p>
            <a:r>
              <a:rPr lang="en-US" sz="400" b="0" dirty="0">
                <a:solidFill>
                  <a:srgbClr val="D4D4D4"/>
                </a:solidFill>
                <a:effectLst/>
                <a:latin typeface="Consolas" panose="020B0609020204030204" pitchFamily="49" charset="0"/>
              </a:rPr>
              <a:t>        </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"Standard</a:t>
            </a:r>
            <a:r>
              <a:rPr lang="en-US" sz="400" b="0" dirty="0">
                <a:solidFill>
                  <a:srgbClr val="CE9178"/>
                </a:solidFill>
                <a:effectLst/>
                <a:latin typeface="Consolas" panose="020B0609020204030204" pitchFamily="49" charset="0"/>
              </a:rPr>
              <a:t> Deviation of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Color Value (B, G, R): </a:t>
            </a:r>
            <a:r>
              <a:rPr lang="en-US" sz="400" b="0" dirty="0">
                <a:solidFill>
                  <a:srgbClr val="D4D4D4"/>
                </a:solidFill>
                <a:effectLst/>
                <a:latin typeface="Consolas" panose="020B0609020204030204" pitchFamily="49" charset="0"/>
              </a:rPr>
              <a:t>{tuple(results[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main():</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1: Image Acquisition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(IMAGE_DIR)</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2: Image Preprocessing</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3: Feature Extraction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4: Data Analysis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features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5: Display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results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enumerate(</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 for Image </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print()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6: Testing and Validation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Compare the system's results to manual measurements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pass</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__name__ == </a:t>
            </a:r>
            <a:r>
              <a:rPr lang="en-US" sz="400" b="0" dirty="0">
                <a:solidFill>
                  <a:srgbClr val="CE9178"/>
                </a:solidFill>
                <a:effectLst/>
                <a:latin typeface="Consolas" panose="020B0609020204030204" pitchFamily="49" charset="0"/>
              </a:rPr>
              <a:t>"__main__"</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main()</a:t>
            </a:r>
          </a:p>
          <a:p>
            <a:br>
              <a:rPr lang="en-US" sz="400" b="0" dirty="0">
                <a:solidFill>
                  <a:srgbClr val="D4D4D4"/>
                </a:solidFill>
                <a:effectLst/>
                <a:latin typeface="Consolas" panose="020B0609020204030204" pitchFamily="49" charset="0"/>
              </a:rPr>
            </a:br>
            <a:endParaRPr lang="en-US" sz="400" b="0" dirty="0">
              <a:solidFill>
                <a:srgbClr val="D4D4D4"/>
              </a:solidFill>
              <a:effectLst/>
              <a:latin typeface="Consolas" panose="020B0609020204030204" pitchFamily="49" charset="0"/>
            </a:endParaRPr>
          </a:p>
        </p:txBody>
      </p:sp>
      <p:sp>
        <p:nvSpPr>
          <p:cNvPr id="23" name="TextBox 22">
            <a:extLst>
              <a:ext uri="{FF2B5EF4-FFF2-40B4-BE49-F238E27FC236}">
                <a16:creationId xmlns:a16="http://schemas.microsoft.com/office/drawing/2014/main" id="{E74A2D00-0678-4114-BBE7-4CD541B11AC6}"/>
              </a:ext>
            </a:extLst>
          </p:cNvPr>
          <p:cNvSpPr txBox="1"/>
          <p:nvPr/>
        </p:nvSpPr>
        <p:spPr>
          <a:xfrm>
            <a:off x="7639050" y="732697"/>
            <a:ext cx="4190479" cy="330860"/>
          </a:xfrm>
          <a:prstGeom prst="rect">
            <a:avLst/>
          </a:prstGeom>
          <a:noFill/>
        </p:spPr>
        <p:txBody>
          <a:bodyPr wrap="square">
            <a:spAutoFit/>
          </a:bodyPr>
          <a:lstStyle/>
          <a:p>
            <a:pPr algn="just"/>
            <a:r>
              <a:rPr lang="en-US" altLang="zh-CN" sz="1550" b="1" i="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Coding: a part of coding is accomplished:</a:t>
            </a:r>
          </a:p>
        </p:txBody>
      </p:sp>
      <p:sp>
        <p:nvSpPr>
          <p:cNvPr id="24" name="TextBox 23">
            <a:extLst>
              <a:ext uri="{FF2B5EF4-FFF2-40B4-BE49-F238E27FC236}">
                <a16:creationId xmlns:a16="http://schemas.microsoft.com/office/drawing/2014/main" id="{1976412D-C243-4405-9385-E7656F296F7E}"/>
              </a:ext>
            </a:extLst>
          </p:cNvPr>
          <p:cNvSpPr txBox="1"/>
          <p:nvPr/>
        </p:nvSpPr>
        <p:spPr>
          <a:xfrm>
            <a:off x="7508871" y="1208311"/>
            <a:ext cx="4385975" cy="5486400"/>
          </a:xfrm>
          <a:prstGeom prst="rect">
            <a:avLst/>
          </a:prstGeom>
          <a:solidFill>
            <a:schemeClr val="tx1">
              <a:lumMod val="85000"/>
              <a:lumOff val="15000"/>
            </a:schemeClr>
          </a:solidFill>
        </p:spPr>
        <p:txBody>
          <a:bodyPr wrap="square" numCol="2">
            <a:spAutoFit/>
          </a:bodyPr>
          <a:lstStyle/>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cv2</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numpy</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np</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matplotlib.pyplot</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plt</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pandas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pd</a:t>
            </a:r>
          </a:p>
          <a:p>
            <a:br>
              <a:rPr lang="en-US" sz="400" b="0" dirty="0">
                <a:solidFill>
                  <a:srgbClr val="D4D4D4"/>
                </a:solidFill>
                <a:effectLst/>
                <a:latin typeface="Consolas" panose="020B0609020204030204" pitchFamily="49" charset="0"/>
              </a:rPr>
            </a:br>
            <a:r>
              <a:rPr lang="en-US" sz="400" b="0" dirty="0">
                <a:solidFill>
                  <a:srgbClr val="6A9955"/>
                </a:solidFill>
                <a:effectLst/>
                <a:latin typeface="Consolas" panose="020B0609020204030204" pitchFamily="49" charset="0"/>
              </a:rPr>
              <a:t># Constants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IMAGE_DIR = </a:t>
            </a:r>
            <a:r>
              <a:rPr lang="en-US" sz="400" b="0" dirty="0">
                <a:solidFill>
                  <a:srgbClr val="CE9178"/>
                </a:solidFill>
                <a:effectLst/>
                <a:latin typeface="Consolas" panose="020B0609020204030204" pitchFamily="49" charset="0"/>
              </a:rPr>
              <a:t>"./CV2023_FinalProj/testData_1/"</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Load images from the directory</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file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os.listdir</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file.endswith</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".jpg"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".jpeg"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png</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os.path.join</a:t>
            </a:r>
            <a:r>
              <a:rPr lang="en-US" sz="400" b="0" dirty="0">
                <a:solidFill>
                  <a:srgbClr val="D4D4D4"/>
                </a:solidFill>
                <a:effectLst/>
                <a:latin typeface="Consolas" panose="020B0609020204030204" pitchFamily="49" charset="0"/>
              </a:rPr>
              <a:t>(directory, file)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 cv2.imread(</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images.append</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minimum and maximum pixel values in the image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_, _ = cv2.minMaxLoc(image)</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Normalize the pixel values to span the full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&gt;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((image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else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a:t>
            </a:r>
            <a:r>
              <a:rPr lang="en-US" sz="400" b="0" dirty="0" err="1">
                <a:solidFill>
                  <a:srgbClr val="D4D4D4"/>
                </a:solidFill>
                <a:effectLst/>
                <a:latin typeface="Consolas" panose="020B0609020204030204" pitchFamily="49" charset="0"/>
              </a:rPr>
              <a:t>image.copy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pixel values to the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normalized = np.uint8(normalized)</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a histogram equalization to improve contrast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equalized = cv2.equalizeHist(normalized)   </a:t>
            </a:r>
            <a:r>
              <a:rPr lang="en-US" sz="400" b="0" dirty="0">
                <a:solidFill>
                  <a:srgbClr val="6A9955"/>
                </a:solidFill>
                <a:effectLst/>
                <a:latin typeface="Consolas" panose="020B0609020204030204" pitchFamily="49" charset="0"/>
              </a:rPr>
              <a:t># type: ignore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equalized</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derivatives of the image using Sobel kernels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elements of the structure tensor</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image to Lab color space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 = cv2.cvtColor(image, cv2.COLOR_BGR2Lab)</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Split the Lab image into L, a, and b channels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_, _ = cv2.split(</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Gaussian blur to reduce noise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contrast and brightness enhancement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auto-correlation matrix</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sift = cv2.SIFT_create()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sift.detect</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sorted(</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key=</a:t>
            </a:r>
            <a:r>
              <a:rPr lang="en-US" sz="400" b="0" dirty="0">
                <a:solidFill>
                  <a:srgbClr val="569CD6"/>
                </a:solidFill>
                <a:effectLst/>
                <a:latin typeface="Consolas" panose="020B0609020204030204" pitchFamily="49" charset="0"/>
              </a:rPr>
              <a:t>lambda</a:t>
            </a:r>
            <a:r>
              <a:rPr lang="en-US" sz="400" b="0" dirty="0">
                <a:solidFill>
                  <a:srgbClr val="D4D4D4"/>
                </a:solidFill>
                <a:effectLst/>
                <a:latin typeface="Consolas" panose="020B0609020204030204" pitchFamily="49" charset="0"/>
              </a:rPr>
              <a:t> x: </a:t>
            </a:r>
            <a:r>
              <a:rPr lang="en-US" sz="400" b="0" dirty="0" err="1">
                <a:solidFill>
                  <a:srgbClr val="D4D4D4"/>
                </a:solidFill>
                <a:effectLst/>
                <a:latin typeface="Consolas" panose="020B0609020204030204" pitchFamily="49" charset="0"/>
              </a:rPr>
              <a:t>x.response</a:t>
            </a:r>
            <a:r>
              <a:rPr lang="en-US" sz="400" b="0" dirty="0">
                <a:solidFill>
                  <a:srgbClr val="D4D4D4"/>
                </a:solidFill>
                <a:effectLst/>
                <a:latin typeface="Consolas" panose="020B0609020204030204" pitchFamily="49" charset="0"/>
              </a:rPr>
              <a:t>, reverse=</a:t>
            </a:r>
            <a:r>
              <a:rPr lang="en-US" sz="400" b="0" dirty="0">
                <a:solidFill>
                  <a:srgbClr val="569CD6"/>
                </a:solidFill>
                <a:effectLst/>
                <a:latin typeface="Consolas" panose="020B0609020204030204" pitchFamily="49" charset="0"/>
              </a:rPr>
              <a:t>True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sift.compute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descriptors = descriptors[:</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1000</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area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areas = [</a:t>
            </a:r>
            <a:r>
              <a:rPr lang="en-US" sz="400" b="0" dirty="0" err="1">
                <a:solidFill>
                  <a:srgbClr val="D4D4D4"/>
                </a:solidFill>
                <a:effectLst/>
                <a:latin typeface="Consolas" panose="020B0609020204030204" pitchFamily="49" charset="0"/>
              </a:rPr>
              <a:t>kp.size</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(areas)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color values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colors = [image[int(kp.pt[</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int(kp.pt[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(colors, axis=</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features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descriptors_size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descriptors.shape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features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Analyze the features to determine particle size, distribution, and color value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particle size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Use '</a:t>
            </a:r>
            <a:r>
              <a:rPr lang="en-US" sz="400" b="0" dirty="0" err="1">
                <a:solidFill>
                  <a:srgbClr val="6A9955"/>
                </a:solidFill>
                <a:effectLst/>
                <a:latin typeface="Consolas" panose="020B0609020204030204" pitchFamily="49" charset="0"/>
              </a:rPr>
              <a:t>mean_area</a:t>
            </a:r>
            <a:r>
              <a:rPr lang="en-US" sz="400" b="0" dirty="0">
                <a:solidFill>
                  <a:srgbClr val="6A9955"/>
                </a:solidFill>
                <a:effectLst/>
                <a:latin typeface="Consolas" panose="020B0609020204030204" pitchFamily="49" charset="0"/>
              </a:rPr>
              <a:t>' instead of 'areas'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np.std</a:t>
            </a:r>
            <a:r>
              <a:rPr lang="en-US" sz="400" b="0" dirty="0">
                <a:solidFill>
                  <a:srgbClr val="D4D4D4"/>
                </a:solidFill>
                <a:effectLst/>
                <a:latin typeface="Consolas" panose="020B0609020204030204" pitchFamily="49" charset="0"/>
              </a:rPr>
              <a:t>(features[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color value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Create a dictionary to store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results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results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Display the results in a user interface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Print results to the console (simple example)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p>
          <a:p>
            <a:r>
              <a:rPr lang="en-US" sz="400" b="0" dirty="0">
                <a:solidFill>
                  <a:srgbClr val="D4D4D4"/>
                </a:solidFill>
                <a:effectLst/>
                <a:latin typeface="Consolas" panose="020B0609020204030204" pitchFamily="49" charset="0"/>
              </a:rPr>
              <a:t>        </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"Standard</a:t>
            </a:r>
            <a:r>
              <a:rPr lang="en-US" sz="400" b="0" dirty="0">
                <a:solidFill>
                  <a:srgbClr val="CE9178"/>
                </a:solidFill>
                <a:effectLst/>
                <a:latin typeface="Consolas" panose="020B0609020204030204" pitchFamily="49" charset="0"/>
              </a:rPr>
              <a:t> Deviation of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Color Value (B, G, R): </a:t>
            </a:r>
            <a:r>
              <a:rPr lang="en-US" sz="400" b="0" dirty="0">
                <a:solidFill>
                  <a:srgbClr val="D4D4D4"/>
                </a:solidFill>
                <a:effectLst/>
                <a:latin typeface="Consolas" panose="020B0609020204030204" pitchFamily="49" charset="0"/>
              </a:rPr>
              <a:t>{tuple(results[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main():</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1: Image Acquisition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(IMAGE_DIR)</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2: Image Preprocessing</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3: Feature Extraction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4: Data Analysis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features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5: Display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results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enumerate(</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 for Image </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print()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6: Testing and Validation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Compare the system's results to manual measurements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pass</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__name__ == </a:t>
            </a:r>
            <a:r>
              <a:rPr lang="en-US" sz="400" b="0" dirty="0">
                <a:solidFill>
                  <a:srgbClr val="CE9178"/>
                </a:solidFill>
                <a:effectLst/>
                <a:latin typeface="Consolas" panose="020B0609020204030204" pitchFamily="49" charset="0"/>
              </a:rPr>
              <a:t>"__main__"</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main()</a:t>
            </a:r>
          </a:p>
          <a:p>
            <a:br>
              <a:rPr lang="en-US" sz="400" b="0" dirty="0">
                <a:solidFill>
                  <a:srgbClr val="D4D4D4"/>
                </a:solidFill>
                <a:effectLst/>
                <a:latin typeface="Consolas" panose="020B0609020204030204" pitchFamily="49" charset="0"/>
              </a:rPr>
            </a:br>
            <a:endParaRPr lang="en-US" sz="4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680103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E0A80-E695-49D3-9194-DDEFBE88EA21}"/>
              </a:ext>
            </a:extLst>
          </p:cNvPr>
          <p:cNvSpPr txBox="1"/>
          <p:nvPr/>
        </p:nvSpPr>
        <p:spPr>
          <a:xfrm>
            <a:off x="111012" y="-22386"/>
            <a:ext cx="5432184" cy="498663"/>
          </a:xfrm>
          <a:prstGeom prst="rect">
            <a:avLst/>
          </a:prstGeom>
          <a:noFill/>
        </p:spPr>
        <p:txBody>
          <a:bodyPr wrap="square">
            <a:spAutoFit/>
          </a:bodyPr>
          <a:lstStyle/>
          <a:p>
            <a:pPr>
              <a:lnSpc>
                <a:spcPct val="150000"/>
              </a:lnSpc>
              <a:spcBef>
                <a:spcPts val="1000"/>
              </a:spcBef>
              <a:defRPr/>
            </a:pPr>
            <a:r>
              <a:rPr lang="en-US" sz="200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Background - Previous Work</a:t>
            </a:r>
          </a:p>
        </p:txBody>
      </p:sp>
      <p:sp>
        <p:nvSpPr>
          <p:cNvPr id="4" name="TextBox 3">
            <a:extLst>
              <a:ext uri="{FF2B5EF4-FFF2-40B4-BE49-F238E27FC236}">
                <a16:creationId xmlns:a16="http://schemas.microsoft.com/office/drawing/2014/main" id="{85E1C025-AAD8-4E24-A024-4C45060566B1}"/>
              </a:ext>
            </a:extLst>
          </p:cNvPr>
          <p:cNvSpPr txBox="1"/>
          <p:nvPr/>
        </p:nvSpPr>
        <p:spPr>
          <a:xfrm>
            <a:off x="368300" y="679599"/>
            <a:ext cx="10496550" cy="5339923"/>
          </a:xfrm>
          <a:prstGeom prst="rect">
            <a:avLst/>
          </a:prstGeom>
          <a:noFill/>
        </p:spPr>
        <p:txBody>
          <a:bodyPr wrap="square">
            <a:spAutoFit/>
          </a:bodyPr>
          <a:lstStyle/>
          <a:p>
            <a:pPr indent="274320" algn="just"/>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Image Processing Techniques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Image segmentation</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Edge detection</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Morphological operations</a:t>
            </a:r>
          </a:p>
          <a:p>
            <a:pPr indent="274320" algn="just"/>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Subtitle: Particle Sizing Methods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Watershed segmentation: divides image into regions based on pixel intensity</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Connected component labeling: detects groups of connected pixels and assigns unique labels</a:t>
            </a:r>
          </a:p>
          <a:p>
            <a:pPr indent="274320" algn="just">
              <a:buFont typeface="Arial" panose="020B0604020202020204" pitchFamily="34" charset="0"/>
              <a:buChar char="•"/>
            </a:pPr>
            <a:endPar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a:p>
            <a:pPr indent="274320" algn="just"/>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Feature Extraction Methods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SIFT (Scale-Invariant Feature Transform): detects and describes local features in images, robust to changes in scale, rotation, and illumination</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ORB (Oriented FAST and Rotated BRIEF): an alternative to SIFT, faster and more efficient, but less robust to scale changes</a:t>
            </a:r>
          </a:p>
          <a:p>
            <a:pPr indent="274320" algn="just"/>
            <a:endPar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a:p>
            <a:pPr indent="274320" algn="just"/>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Challenges in Previous Work</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Noise: image degradation due to sensor noise or external factors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Varying particle sizes: handling particles with different sizes in the same image</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Irregular shapes: accurately identifying and measuring particles with non-uniform shapes</a:t>
            </a:r>
          </a:p>
          <a:p>
            <a:pPr indent="274320" algn="just"/>
            <a:endPar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a:p>
            <a:pPr indent="274320" algn="just"/>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Visuals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Include examples of watershed segmentation and connected component labeling results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Display SIFT and ORB </a:t>
            </a:r>
            <a:r>
              <a:rPr lang="en-US" sz="1550" kern="100" dirty="0" err="1">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keypoints</a:t>
            </a: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 on images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Show examples of images with noise, varying particle sizes, and irregular shapes</a:t>
            </a:r>
          </a:p>
        </p:txBody>
      </p:sp>
    </p:spTree>
    <p:extLst>
      <p:ext uri="{BB962C8B-B14F-4D97-AF65-F5344CB8AC3E}">
        <p14:creationId xmlns:p14="http://schemas.microsoft.com/office/powerpoint/2010/main" val="3271541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E0A80-E695-49D3-9194-DDEFBE88EA21}"/>
              </a:ext>
            </a:extLst>
          </p:cNvPr>
          <p:cNvSpPr txBox="1"/>
          <p:nvPr/>
        </p:nvSpPr>
        <p:spPr>
          <a:xfrm>
            <a:off x="111012" y="-22386"/>
            <a:ext cx="5432184" cy="498663"/>
          </a:xfrm>
          <a:prstGeom prst="rect">
            <a:avLst/>
          </a:prstGeom>
          <a:noFill/>
        </p:spPr>
        <p:txBody>
          <a:bodyPr wrap="square">
            <a:spAutoFit/>
          </a:bodyPr>
          <a:lstStyle/>
          <a:p>
            <a:pPr>
              <a:lnSpc>
                <a:spcPct val="150000"/>
              </a:lnSpc>
              <a:spcBef>
                <a:spcPts val="1000"/>
              </a:spcBef>
              <a:defRPr/>
            </a:pPr>
            <a:r>
              <a:rPr lang="en-US" sz="200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Proposed Solution - Algorithm and Novelty</a:t>
            </a:r>
          </a:p>
        </p:txBody>
      </p:sp>
      <p:sp>
        <p:nvSpPr>
          <p:cNvPr id="3" name="TextBox 2">
            <a:extLst>
              <a:ext uri="{FF2B5EF4-FFF2-40B4-BE49-F238E27FC236}">
                <a16:creationId xmlns:a16="http://schemas.microsoft.com/office/drawing/2014/main" id="{385515D6-3767-4353-A7E3-A7D42F71AF7B}"/>
              </a:ext>
            </a:extLst>
          </p:cNvPr>
          <p:cNvSpPr txBox="1"/>
          <p:nvPr/>
        </p:nvSpPr>
        <p:spPr>
          <a:xfrm>
            <a:off x="7611000" y="766783"/>
            <a:ext cx="4385975" cy="5486400"/>
          </a:xfrm>
          <a:prstGeom prst="rect">
            <a:avLst/>
          </a:prstGeom>
          <a:solidFill>
            <a:schemeClr val="tx1">
              <a:lumMod val="85000"/>
              <a:lumOff val="15000"/>
            </a:schemeClr>
          </a:solidFill>
        </p:spPr>
        <p:txBody>
          <a:bodyPr wrap="square" numCol="2">
            <a:spAutoFit/>
          </a:bodyPr>
          <a:lstStyle/>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cv2</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numpy</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np</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matplotlib.pyplot</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plt</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pandas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pd</a:t>
            </a:r>
          </a:p>
          <a:p>
            <a:br>
              <a:rPr lang="en-US" sz="400" b="0" dirty="0">
                <a:solidFill>
                  <a:srgbClr val="D4D4D4"/>
                </a:solidFill>
                <a:effectLst/>
                <a:latin typeface="Consolas" panose="020B0609020204030204" pitchFamily="49" charset="0"/>
              </a:rPr>
            </a:br>
            <a:r>
              <a:rPr lang="en-US" sz="400" b="0" dirty="0">
                <a:solidFill>
                  <a:srgbClr val="6A9955"/>
                </a:solidFill>
                <a:effectLst/>
                <a:latin typeface="Consolas" panose="020B0609020204030204" pitchFamily="49" charset="0"/>
              </a:rPr>
              <a:t># Constants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IMAGE_DIR = </a:t>
            </a:r>
            <a:r>
              <a:rPr lang="en-US" sz="400" b="0" dirty="0">
                <a:solidFill>
                  <a:srgbClr val="CE9178"/>
                </a:solidFill>
                <a:effectLst/>
                <a:latin typeface="Consolas" panose="020B0609020204030204" pitchFamily="49" charset="0"/>
              </a:rPr>
              <a:t>"./CV2023_FinalProj/testData_1/"</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Load images from the directory</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file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os.listdir</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file.endswith</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".jpg"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".jpeg"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png</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os.path.join</a:t>
            </a:r>
            <a:r>
              <a:rPr lang="en-US" sz="400" b="0" dirty="0">
                <a:solidFill>
                  <a:srgbClr val="D4D4D4"/>
                </a:solidFill>
                <a:effectLst/>
                <a:latin typeface="Consolas" panose="020B0609020204030204" pitchFamily="49" charset="0"/>
              </a:rPr>
              <a:t>(directory, file)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 cv2.imread(</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images.append</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minimum and maximum pixel values in the image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_, _ = cv2.minMaxLoc(image)</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Normalize the pixel values to span the full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&gt;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((image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else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a:t>
            </a:r>
            <a:r>
              <a:rPr lang="en-US" sz="400" b="0" dirty="0" err="1">
                <a:solidFill>
                  <a:srgbClr val="D4D4D4"/>
                </a:solidFill>
                <a:effectLst/>
                <a:latin typeface="Consolas" panose="020B0609020204030204" pitchFamily="49" charset="0"/>
              </a:rPr>
              <a:t>image.copy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pixel values to the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normalized = np.uint8(normalized)</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a histogram equalization to improve contrast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equalized = cv2.equalizeHist(normalized)   </a:t>
            </a:r>
            <a:r>
              <a:rPr lang="en-US" sz="400" b="0" dirty="0">
                <a:solidFill>
                  <a:srgbClr val="6A9955"/>
                </a:solidFill>
                <a:effectLst/>
                <a:latin typeface="Consolas" panose="020B0609020204030204" pitchFamily="49" charset="0"/>
              </a:rPr>
              <a:t># type: ignore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equalized</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derivatives of the image using Sobel kernels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elements of the structure tensor</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image to Lab color space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 = cv2.cvtColor(image, cv2.COLOR_BGR2Lab)</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Split the Lab image into L, a, and b channels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_, _ = cv2.split(</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Gaussian blur to reduce noise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contrast and brightness enhancement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auto-correlation matrix</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sift = cv2.SIFT_create()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sift.detect</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sorted(</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key=</a:t>
            </a:r>
            <a:r>
              <a:rPr lang="en-US" sz="400" b="0" dirty="0">
                <a:solidFill>
                  <a:srgbClr val="569CD6"/>
                </a:solidFill>
                <a:effectLst/>
                <a:latin typeface="Consolas" panose="020B0609020204030204" pitchFamily="49" charset="0"/>
              </a:rPr>
              <a:t>lambda</a:t>
            </a:r>
            <a:r>
              <a:rPr lang="en-US" sz="400" b="0" dirty="0">
                <a:solidFill>
                  <a:srgbClr val="D4D4D4"/>
                </a:solidFill>
                <a:effectLst/>
                <a:latin typeface="Consolas" panose="020B0609020204030204" pitchFamily="49" charset="0"/>
              </a:rPr>
              <a:t> x: </a:t>
            </a:r>
            <a:r>
              <a:rPr lang="en-US" sz="400" b="0" dirty="0" err="1">
                <a:solidFill>
                  <a:srgbClr val="D4D4D4"/>
                </a:solidFill>
                <a:effectLst/>
                <a:latin typeface="Consolas" panose="020B0609020204030204" pitchFamily="49" charset="0"/>
              </a:rPr>
              <a:t>x.response</a:t>
            </a:r>
            <a:r>
              <a:rPr lang="en-US" sz="400" b="0" dirty="0">
                <a:solidFill>
                  <a:srgbClr val="D4D4D4"/>
                </a:solidFill>
                <a:effectLst/>
                <a:latin typeface="Consolas" panose="020B0609020204030204" pitchFamily="49" charset="0"/>
              </a:rPr>
              <a:t>, reverse=</a:t>
            </a:r>
            <a:r>
              <a:rPr lang="en-US" sz="400" b="0" dirty="0">
                <a:solidFill>
                  <a:srgbClr val="569CD6"/>
                </a:solidFill>
                <a:effectLst/>
                <a:latin typeface="Consolas" panose="020B0609020204030204" pitchFamily="49" charset="0"/>
              </a:rPr>
              <a:t>True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sift.compute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descriptors = descriptors[:</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1000</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area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areas = [</a:t>
            </a:r>
            <a:r>
              <a:rPr lang="en-US" sz="400" b="0" dirty="0" err="1">
                <a:solidFill>
                  <a:srgbClr val="D4D4D4"/>
                </a:solidFill>
                <a:effectLst/>
                <a:latin typeface="Consolas" panose="020B0609020204030204" pitchFamily="49" charset="0"/>
              </a:rPr>
              <a:t>kp.size</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(areas)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color values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colors = [image[int(kp.pt[</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int(kp.pt[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(colors, axis=</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features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descriptors_size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descriptors.shape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features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Analyze the features to determine particle size, distribution, and color value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particle size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Use '</a:t>
            </a:r>
            <a:r>
              <a:rPr lang="en-US" sz="400" b="0" dirty="0" err="1">
                <a:solidFill>
                  <a:srgbClr val="6A9955"/>
                </a:solidFill>
                <a:effectLst/>
                <a:latin typeface="Consolas" panose="020B0609020204030204" pitchFamily="49" charset="0"/>
              </a:rPr>
              <a:t>mean_area</a:t>
            </a:r>
            <a:r>
              <a:rPr lang="en-US" sz="400" b="0" dirty="0">
                <a:solidFill>
                  <a:srgbClr val="6A9955"/>
                </a:solidFill>
                <a:effectLst/>
                <a:latin typeface="Consolas" panose="020B0609020204030204" pitchFamily="49" charset="0"/>
              </a:rPr>
              <a:t>' instead of 'areas'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np.std</a:t>
            </a:r>
            <a:r>
              <a:rPr lang="en-US" sz="400" b="0" dirty="0">
                <a:solidFill>
                  <a:srgbClr val="D4D4D4"/>
                </a:solidFill>
                <a:effectLst/>
                <a:latin typeface="Consolas" panose="020B0609020204030204" pitchFamily="49" charset="0"/>
              </a:rPr>
              <a:t>(features[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color value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Create a dictionary to store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results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results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Display the results in a user interface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Print results to the console (simple example)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p>
          <a:p>
            <a:r>
              <a:rPr lang="en-US" sz="400" b="0" dirty="0">
                <a:solidFill>
                  <a:srgbClr val="D4D4D4"/>
                </a:solidFill>
                <a:effectLst/>
                <a:latin typeface="Consolas" panose="020B0609020204030204" pitchFamily="49" charset="0"/>
              </a:rPr>
              <a:t>        </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"Standard</a:t>
            </a:r>
            <a:r>
              <a:rPr lang="en-US" sz="400" b="0" dirty="0">
                <a:solidFill>
                  <a:srgbClr val="CE9178"/>
                </a:solidFill>
                <a:effectLst/>
                <a:latin typeface="Consolas" panose="020B0609020204030204" pitchFamily="49" charset="0"/>
              </a:rPr>
              <a:t> Deviation of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Color Value (B, G, R): </a:t>
            </a:r>
            <a:r>
              <a:rPr lang="en-US" sz="400" b="0" dirty="0">
                <a:solidFill>
                  <a:srgbClr val="D4D4D4"/>
                </a:solidFill>
                <a:effectLst/>
                <a:latin typeface="Consolas" panose="020B0609020204030204" pitchFamily="49" charset="0"/>
              </a:rPr>
              <a:t>{tuple(results[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main():</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1: Image Acquisition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(IMAGE_DIR)</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2: Image Preprocessing</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3: Feature Extraction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4: Data Analysis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features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5: Display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results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enumerate(</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 for Image </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print()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6: Testing and Validation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Compare the system's results to manual measurements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pass</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__name__ == </a:t>
            </a:r>
            <a:r>
              <a:rPr lang="en-US" sz="400" b="0" dirty="0">
                <a:solidFill>
                  <a:srgbClr val="CE9178"/>
                </a:solidFill>
                <a:effectLst/>
                <a:latin typeface="Consolas" panose="020B0609020204030204" pitchFamily="49" charset="0"/>
              </a:rPr>
              <a:t>"__main__"</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main()</a:t>
            </a:r>
          </a:p>
          <a:p>
            <a:br>
              <a:rPr lang="en-US" sz="400" b="0" dirty="0">
                <a:solidFill>
                  <a:srgbClr val="D4D4D4"/>
                </a:solidFill>
                <a:effectLst/>
                <a:latin typeface="Consolas" panose="020B0609020204030204" pitchFamily="49" charset="0"/>
              </a:rPr>
            </a:br>
            <a:endParaRPr lang="en-US" sz="400" b="0" dirty="0">
              <a:solidFill>
                <a:srgbClr val="D4D4D4"/>
              </a:solidFill>
              <a:effectLst/>
              <a:latin typeface="Consolas" panose="020B0609020204030204" pitchFamily="49" charset="0"/>
            </a:endParaRPr>
          </a:p>
        </p:txBody>
      </p:sp>
      <p:sp>
        <p:nvSpPr>
          <p:cNvPr id="2" name="Rectangle 1">
            <a:extLst>
              <a:ext uri="{FF2B5EF4-FFF2-40B4-BE49-F238E27FC236}">
                <a16:creationId xmlns:a16="http://schemas.microsoft.com/office/drawing/2014/main" id="{8E564145-FDD2-44D1-99D9-A08D164C5682}"/>
              </a:ext>
            </a:extLst>
          </p:cNvPr>
          <p:cNvSpPr>
            <a:spLocks noChangeArrowheads="1"/>
          </p:cNvSpPr>
          <p:nvPr/>
        </p:nvSpPr>
        <p:spPr bwMode="auto">
          <a:xfrm>
            <a:off x="195025" y="547505"/>
            <a:ext cx="7196375" cy="5924956"/>
          </a:xfrm>
          <a:prstGeom prst="rect">
            <a:avLst/>
          </a:prstGeom>
        </p:spPr>
        <p:txBody>
          <a:bodyPr vert="horz" wrap="square" lIns="0" tIns="198375" rIns="0" bIns="0" numCol="2"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indent="274320" algn="just" eaLnBrk="1" hangingPunct="1"/>
            <a:r>
              <a:rPr lang="en-US" alt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Steps</a:t>
            </a:r>
          </a:p>
          <a:p>
            <a:pPr marR="0" lvl="0" indent="274320" algn="just" eaLnBrk="1" fontAlgn="base" hangingPunct="1">
              <a:lnSpc>
                <a:spcPct val="100000"/>
              </a:lnSpc>
              <a:spcBef>
                <a:spcPct val="0"/>
              </a:spcBef>
              <a:spcAft>
                <a:spcPct val="0"/>
              </a:spcAft>
              <a:buClrTx/>
              <a:buSzTx/>
              <a:buFontTx/>
              <a:buAutoNum type="arabicPeriod"/>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Image Acquisition: Load images from a specified directory.</a:t>
            </a:r>
          </a:p>
          <a:p>
            <a:pPr marR="0" lvl="0" indent="274320" algn="just" eaLnBrk="1" fontAlgn="base" hangingPunct="1">
              <a:lnSpc>
                <a:spcPct val="100000"/>
              </a:lnSpc>
              <a:spcBef>
                <a:spcPct val="0"/>
              </a:spcBef>
              <a:spcAft>
                <a:spcPct val="0"/>
              </a:spcAft>
              <a:buClrTx/>
              <a:buSzTx/>
              <a:buFontTx/>
              <a:buAutoNum type="arabicPeriod" startAt="2"/>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Image Preprocessing:</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Convert the image to Lab color space.</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Apply Gaussian blur to reduce noise.</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Enhance contrast and brightness using histogram equalization.</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Compute the auto-correlation matrix.</a:t>
            </a:r>
          </a:p>
          <a:p>
            <a:pPr marR="0" lvl="0" indent="274320" algn="just" eaLnBrk="1" fontAlgn="base" hangingPunct="1">
              <a:lnSpc>
                <a:spcPct val="100000"/>
              </a:lnSpc>
              <a:spcBef>
                <a:spcPct val="0"/>
              </a:spcBef>
              <a:spcAft>
                <a:spcPct val="0"/>
              </a:spcAft>
              <a:buClrTx/>
              <a:buSzTx/>
              <a:buFontTx/>
              <a:buAutoNum type="arabicPeriod" startAt="3"/>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Feature Extraction:</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Use SIFT to extract </a:t>
            </a:r>
            <a:r>
              <a:rPr lang="en-US" altLang="en-US" sz="1550" kern="100" dirty="0" err="1">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keypoints</a:t>
            </a: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 and descriptors.</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Calculate the average area and color values of </a:t>
            </a:r>
            <a:r>
              <a:rPr lang="en-US" altLang="en-US" sz="1550" kern="100" dirty="0" err="1">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keypoints</a:t>
            </a: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a:t>
            </a:r>
          </a:p>
          <a:p>
            <a:pPr marR="0" lvl="0" indent="274320" algn="just" eaLnBrk="1" fontAlgn="base" hangingPunct="1">
              <a:lnSpc>
                <a:spcPct val="100000"/>
              </a:lnSpc>
              <a:spcBef>
                <a:spcPct val="0"/>
              </a:spcBef>
              <a:spcAft>
                <a:spcPct val="0"/>
              </a:spcAft>
              <a:buClrTx/>
              <a:buSzTx/>
              <a:buFontTx/>
              <a:buAutoNum type="arabicPeriod" startAt="4"/>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Data Analysis:</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Calculate particle size statistics (mean, standard deviation).</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Determine mean color value.</a:t>
            </a:r>
          </a:p>
          <a:p>
            <a:pPr marR="0" lvl="0" indent="274320" algn="just" eaLnBrk="1" fontAlgn="base" hangingPunct="1">
              <a:lnSpc>
                <a:spcPct val="100000"/>
              </a:lnSpc>
              <a:spcBef>
                <a:spcPct val="0"/>
              </a:spcBef>
              <a:spcAft>
                <a:spcPct val="0"/>
              </a:spcAft>
              <a:buClrTx/>
              <a:buSzTx/>
              <a:buFontTx/>
              <a:buAutoNum type="arabicPeriod" startAt="5"/>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Display the results.</a:t>
            </a:r>
          </a:p>
          <a:p>
            <a:pPr marR="0" lvl="0" indent="274320" algn="just" eaLnBrk="1" fontAlgn="base" hangingPunct="1">
              <a:lnSpc>
                <a:spcPct val="100000"/>
              </a:lnSpc>
              <a:spcBef>
                <a:spcPct val="0"/>
              </a:spcBef>
              <a:spcAft>
                <a:spcPct val="0"/>
              </a:spcAft>
              <a:buClrTx/>
              <a:buSzTx/>
              <a:buFontTx/>
              <a:buAutoNum type="arabicPeriod" startAt="5"/>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Testing and Validation: Compare the system's results to manual measurements.</a:t>
            </a:r>
          </a:p>
          <a:p>
            <a:pPr lvl="1" indent="274320" algn="just" eaLnBrk="1" hangingPunct="1"/>
            <a:r>
              <a:rPr lang="en-US" alt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Novelty</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Unified contrast and brightness enhancement to improve the quality of images with varying illumination and poor contrast.</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The use of the auto-correlation matrix to identify regions of interest in the images, improving the efficiency and accuracy of the feature extraction process.</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Robust feature extraction using SIFT, allowing for more reliable analysis of particles in complex images.</a:t>
            </a:r>
          </a:p>
          <a:p>
            <a:pPr lvl="1" indent="274320" algn="just" eaLnBrk="1" hangingPunct="1"/>
            <a:r>
              <a:rPr lang="en-US" alt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Visuals</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Flowchart or diagram illustrating the steps in the algorithm.</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Example input image and preprocessed output.</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SIFT </a:t>
            </a:r>
            <a:r>
              <a:rPr lang="en-US" altLang="en-US" sz="1550" kern="100" dirty="0" err="1">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keypoints</a:t>
            </a: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 and descriptors overlaid on an image.</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Example of displayed results.</a:t>
            </a:r>
          </a:p>
          <a:p>
            <a:pPr marR="0" lvl="0" indent="274320" algn="just" eaLnBrk="1" fontAlgn="base" hangingPunct="1">
              <a:lnSpc>
                <a:spcPct val="100000"/>
              </a:lnSpc>
              <a:spcBef>
                <a:spcPct val="0"/>
              </a:spcBef>
              <a:spcAft>
                <a:spcPct val="0"/>
              </a:spcAft>
              <a:buClrTx/>
              <a:buSzTx/>
              <a:buFontTx/>
              <a:buNone/>
              <a:tabLst/>
            </a:pPr>
            <a:endParaRPr lang="en-US" alt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p:txBody>
      </p:sp>
    </p:spTree>
    <p:extLst>
      <p:ext uri="{BB962C8B-B14F-4D97-AF65-F5344CB8AC3E}">
        <p14:creationId xmlns:p14="http://schemas.microsoft.com/office/powerpoint/2010/main" val="3244564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E0A80-E695-49D3-9194-DDEFBE88EA21}"/>
              </a:ext>
            </a:extLst>
          </p:cNvPr>
          <p:cNvSpPr txBox="1"/>
          <p:nvPr/>
        </p:nvSpPr>
        <p:spPr>
          <a:xfrm>
            <a:off x="111012" y="-22386"/>
            <a:ext cx="5432184" cy="498663"/>
          </a:xfrm>
          <a:prstGeom prst="rect">
            <a:avLst/>
          </a:prstGeom>
          <a:noFill/>
        </p:spPr>
        <p:txBody>
          <a:bodyPr wrap="square">
            <a:spAutoFit/>
          </a:bodyPr>
          <a:lstStyle/>
          <a:p>
            <a:pPr>
              <a:lnSpc>
                <a:spcPct val="150000"/>
              </a:lnSpc>
              <a:spcBef>
                <a:spcPts val="1000"/>
              </a:spcBef>
              <a:defRPr/>
            </a:pPr>
            <a:r>
              <a:rPr lang="en-US" sz="200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Evaluation - Testing and Validation</a:t>
            </a:r>
          </a:p>
        </p:txBody>
      </p:sp>
      <p:sp>
        <p:nvSpPr>
          <p:cNvPr id="4" name="TextBox 3">
            <a:extLst>
              <a:ext uri="{FF2B5EF4-FFF2-40B4-BE49-F238E27FC236}">
                <a16:creationId xmlns:a16="http://schemas.microsoft.com/office/drawing/2014/main" id="{17974C8E-1ECC-4CE0-A8E4-9E71BA63E80F}"/>
              </a:ext>
            </a:extLst>
          </p:cNvPr>
          <p:cNvSpPr txBox="1"/>
          <p:nvPr/>
        </p:nvSpPr>
        <p:spPr>
          <a:xfrm>
            <a:off x="111012" y="476277"/>
            <a:ext cx="11734800" cy="3431709"/>
          </a:xfrm>
          <a:prstGeom prst="rect">
            <a:avLst/>
          </a:prstGeom>
          <a:noFill/>
        </p:spPr>
        <p:txBody>
          <a:bodyPr wrap="square">
            <a:spAutoFit/>
          </a:bodyPr>
          <a:lstStyle/>
          <a:p>
            <a:pPr indent="274320" algn="just" fontAlgn="base">
              <a:spcBef>
                <a:spcPct val="0"/>
              </a:spcBef>
              <a:spcAft>
                <a:spcPct val="0"/>
              </a:spcAft>
            </a:pPr>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Testing and Validation Process</a:t>
            </a:r>
          </a:p>
          <a:p>
            <a:pPr indent="274320" algn="just" fontAlgn="base">
              <a:spcBef>
                <a:spcPct val="0"/>
              </a:spcBef>
              <a:spcAft>
                <a:spcPct val="0"/>
              </a:spcAft>
              <a:buFont typeface="+mj-lt"/>
              <a:buAutoNum type="arabicPeriod"/>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Collect a dataset of particle images with varying sizes, shapes, and color values.</a:t>
            </a:r>
          </a:p>
          <a:p>
            <a:pPr indent="274320" algn="just" fontAlgn="base">
              <a:spcBef>
                <a:spcPct val="0"/>
              </a:spcBef>
              <a:spcAft>
                <a:spcPct val="0"/>
              </a:spcAft>
              <a:buFont typeface="+mj-lt"/>
              <a:buAutoNum type="arabicPeriod"/>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Manually measure and annotate the particle sizes and color values in the dataset.</a:t>
            </a:r>
          </a:p>
          <a:p>
            <a:pPr indent="274320" algn="just" fontAlgn="base">
              <a:spcBef>
                <a:spcPct val="0"/>
              </a:spcBef>
              <a:spcAft>
                <a:spcPct val="0"/>
              </a:spcAft>
              <a:buFont typeface="+mj-lt"/>
              <a:buAutoNum type="arabicPeriod"/>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Run the proposed algorithm on the dataset and compare the results to the manual measurements.</a:t>
            </a:r>
          </a:p>
          <a:p>
            <a:pPr indent="274320" algn="just" fontAlgn="base">
              <a:spcBef>
                <a:spcPct val="0"/>
              </a:spcBef>
              <a:spcAft>
                <a:spcPct val="0"/>
              </a:spcAft>
              <a:buFont typeface="+mj-lt"/>
              <a:buAutoNum type="arabicPeriod"/>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Compute performance metrics such as Mean Absolute Error and Root Mean Squared Error for particle size and color value estimation.</a:t>
            </a:r>
          </a:p>
          <a:p>
            <a:pPr indent="274320" algn="just" fontAlgn="base">
              <a:spcBef>
                <a:spcPct val="0"/>
              </a:spcBef>
              <a:spcAft>
                <a:spcPct val="0"/>
              </a:spcAft>
              <a:buFont typeface="+mj-lt"/>
              <a:buAutoNum type="arabicPeriod"/>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Test the robustness of the algorithm under different conditions such as noise, poor illumination, and varying particle sizes.</a:t>
            </a:r>
          </a:p>
          <a:p>
            <a:pPr indent="274320" algn="just" fontAlgn="base">
              <a:spcBef>
                <a:spcPct val="0"/>
              </a:spcBef>
              <a:spcAft>
                <a:spcPct val="0"/>
              </a:spcAft>
            </a:pPr>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Success Criteria</a:t>
            </a: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The algorithm should provide accurate estimations of particle sizes and color values, with low error values compared to manual measurements.</a:t>
            </a: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The algorithm should be robust to different image conditions and provide consistent results across various particle characteristics.</a:t>
            </a: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The algorithm should demonstrate better performance than existing methods in terms of accuracy, efficiency, and robustness.</a:t>
            </a:r>
          </a:p>
          <a:p>
            <a:pPr indent="274320" algn="just" fontAlgn="base">
              <a:spcBef>
                <a:spcPct val="0"/>
              </a:spcBef>
              <a:spcAft>
                <a:spcPct val="0"/>
              </a:spcAft>
            </a:pPr>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Visuals</a:t>
            </a:r>
            <a:endPar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Graphs or plots showing the comparison between the algorithm's results and manual measurements.</a:t>
            </a: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Performance metrics (e.g., MAE and RMSE) displayed in a table or graph format.</a:t>
            </a: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Examples of input images with varying conditions and the corresponding algorithm's output.</a:t>
            </a:r>
          </a:p>
        </p:txBody>
      </p:sp>
    </p:spTree>
    <p:extLst>
      <p:ext uri="{BB962C8B-B14F-4D97-AF65-F5344CB8AC3E}">
        <p14:creationId xmlns:p14="http://schemas.microsoft.com/office/powerpoint/2010/main" val="8573955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E62BBC2A-9D46-1F86-86EB-FAFD99F56D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894857" y="336498"/>
            <a:ext cx="3913636" cy="3130908"/>
          </a:xfrm>
          <a:prstGeom prst="rect">
            <a:avLst/>
          </a:prstGeom>
        </p:spPr>
      </p:pic>
      <p:sp>
        <p:nvSpPr>
          <p:cNvPr id="342" name="Rectangle 341">
            <a:extLst>
              <a:ext uri="{FF2B5EF4-FFF2-40B4-BE49-F238E27FC236}">
                <a16:creationId xmlns:a16="http://schemas.microsoft.com/office/drawing/2014/main" id="{EBBE2C67-9B34-D6A8-8D9E-FD8B3C4221D8}"/>
              </a:ext>
            </a:extLst>
          </p:cNvPr>
          <p:cNvSpPr/>
          <p:nvPr/>
        </p:nvSpPr>
        <p:spPr>
          <a:xfrm>
            <a:off x="3894857" y="336498"/>
            <a:ext cx="3913634" cy="31309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a:extLst>
              <a:ext uri="{FF2B5EF4-FFF2-40B4-BE49-F238E27FC236}">
                <a16:creationId xmlns:a16="http://schemas.microsoft.com/office/drawing/2014/main" id="{7294C1AA-2983-9F68-03E0-B071EFDF20F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08072" y="336498"/>
            <a:ext cx="3913635" cy="3130908"/>
          </a:xfrm>
          <a:prstGeom prst="rect">
            <a:avLst/>
          </a:prstGeom>
        </p:spPr>
      </p:pic>
      <p:sp>
        <p:nvSpPr>
          <p:cNvPr id="343" name="Rectangle 342">
            <a:extLst>
              <a:ext uri="{FF2B5EF4-FFF2-40B4-BE49-F238E27FC236}">
                <a16:creationId xmlns:a16="http://schemas.microsoft.com/office/drawing/2014/main" id="{F43AD807-019E-608C-7FEA-633C3CBB88E5}"/>
              </a:ext>
            </a:extLst>
          </p:cNvPr>
          <p:cNvSpPr/>
          <p:nvPr/>
        </p:nvSpPr>
        <p:spPr>
          <a:xfrm>
            <a:off x="8008073" y="336498"/>
            <a:ext cx="3913634" cy="31309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Graphic 10">
            <a:extLst>
              <a:ext uri="{FF2B5EF4-FFF2-40B4-BE49-F238E27FC236}">
                <a16:creationId xmlns:a16="http://schemas.microsoft.com/office/drawing/2014/main" id="{F01CAB21-42FF-E851-94B1-8ADD70BDCA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894857" y="3606391"/>
            <a:ext cx="3913635" cy="3130908"/>
          </a:xfrm>
          <a:prstGeom prst="rect">
            <a:avLst/>
          </a:prstGeom>
        </p:spPr>
      </p:pic>
      <p:sp>
        <p:nvSpPr>
          <p:cNvPr id="344" name="Rectangle 343">
            <a:extLst>
              <a:ext uri="{FF2B5EF4-FFF2-40B4-BE49-F238E27FC236}">
                <a16:creationId xmlns:a16="http://schemas.microsoft.com/office/drawing/2014/main" id="{A6FDE906-8A86-6B44-3C7E-FAC2AB91101E}"/>
              </a:ext>
            </a:extLst>
          </p:cNvPr>
          <p:cNvSpPr/>
          <p:nvPr/>
        </p:nvSpPr>
        <p:spPr>
          <a:xfrm>
            <a:off x="3894857" y="3606391"/>
            <a:ext cx="3913634" cy="31309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12">
            <a:extLst>
              <a:ext uri="{FF2B5EF4-FFF2-40B4-BE49-F238E27FC236}">
                <a16:creationId xmlns:a16="http://schemas.microsoft.com/office/drawing/2014/main" id="{E357E003-C9F7-83E7-F921-D34B97D6F02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008071" y="3606391"/>
            <a:ext cx="3913636" cy="3130908"/>
          </a:xfrm>
          <a:prstGeom prst="rect">
            <a:avLst/>
          </a:prstGeom>
        </p:spPr>
      </p:pic>
      <p:sp>
        <p:nvSpPr>
          <p:cNvPr id="345" name="Rectangle 344">
            <a:extLst>
              <a:ext uri="{FF2B5EF4-FFF2-40B4-BE49-F238E27FC236}">
                <a16:creationId xmlns:a16="http://schemas.microsoft.com/office/drawing/2014/main" id="{F51E11B5-BAFE-5AD3-9037-3C7E3A546F26}"/>
              </a:ext>
            </a:extLst>
          </p:cNvPr>
          <p:cNvSpPr/>
          <p:nvPr/>
        </p:nvSpPr>
        <p:spPr>
          <a:xfrm>
            <a:off x="8008073" y="3606391"/>
            <a:ext cx="3913634" cy="31309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3911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E62BBC2A-9D46-1F86-86EB-FAFD99F56D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894857" y="336498"/>
            <a:ext cx="3913635" cy="3130908"/>
          </a:xfrm>
          <a:prstGeom prst="rect">
            <a:avLst/>
          </a:prstGeom>
        </p:spPr>
      </p:pic>
      <p:sp>
        <p:nvSpPr>
          <p:cNvPr id="342" name="Rectangle 341">
            <a:extLst>
              <a:ext uri="{FF2B5EF4-FFF2-40B4-BE49-F238E27FC236}">
                <a16:creationId xmlns:a16="http://schemas.microsoft.com/office/drawing/2014/main" id="{EBBE2C67-9B34-D6A8-8D9E-FD8B3C4221D8}"/>
              </a:ext>
            </a:extLst>
          </p:cNvPr>
          <p:cNvSpPr/>
          <p:nvPr/>
        </p:nvSpPr>
        <p:spPr>
          <a:xfrm>
            <a:off x="3894857" y="336498"/>
            <a:ext cx="3913634" cy="31309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a:extLst>
              <a:ext uri="{FF2B5EF4-FFF2-40B4-BE49-F238E27FC236}">
                <a16:creationId xmlns:a16="http://schemas.microsoft.com/office/drawing/2014/main" id="{7294C1AA-2983-9F68-03E0-B071EFDF20F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8008072" y="336498"/>
            <a:ext cx="3913635" cy="3130908"/>
          </a:xfrm>
          <a:prstGeom prst="rect">
            <a:avLst/>
          </a:prstGeom>
        </p:spPr>
      </p:pic>
      <p:sp>
        <p:nvSpPr>
          <p:cNvPr id="343" name="Rectangle 342">
            <a:extLst>
              <a:ext uri="{FF2B5EF4-FFF2-40B4-BE49-F238E27FC236}">
                <a16:creationId xmlns:a16="http://schemas.microsoft.com/office/drawing/2014/main" id="{F43AD807-019E-608C-7FEA-633C3CBB88E5}"/>
              </a:ext>
            </a:extLst>
          </p:cNvPr>
          <p:cNvSpPr/>
          <p:nvPr/>
        </p:nvSpPr>
        <p:spPr>
          <a:xfrm>
            <a:off x="8008073" y="336498"/>
            <a:ext cx="3913634" cy="31309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Graphic 10">
            <a:extLst>
              <a:ext uri="{FF2B5EF4-FFF2-40B4-BE49-F238E27FC236}">
                <a16:creationId xmlns:a16="http://schemas.microsoft.com/office/drawing/2014/main" id="{F01CAB21-42FF-E851-94B1-8ADD70BDCA1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p:blipFill>
        <p:spPr>
          <a:xfrm>
            <a:off x="3894857" y="3606391"/>
            <a:ext cx="3913635" cy="3130908"/>
          </a:xfrm>
          <a:prstGeom prst="rect">
            <a:avLst/>
          </a:prstGeom>
        </p:spPr>
      </p:pic>
      <p:sp>
        <p:nvSpPr>
          <p:cNvPr id="344" name="Rectangle 343">
            <a:extLst>
              <a:ext uri="{FF2B5EF4-FFF2-40B4-BE49-F238E27FC236}">
                <a16:creationId xmlns:a16="http://schemas.microsoft.com/office/drawing/2014/main" id="{A6FDE906-8A86-6B44-3C7E-FAC2AB91101E}"/>
              </a:ext>
            </a:extLst>
          </p:cNvPr>
          <p:cNvSpPr/>
          <p:nvPr/>
        </p:nvSpPr>
        <p:spPr>
          <a:xfrm>
            <a:off x="3894857" y="3606391"/>
            <a:ext cx="3913634" cy="31309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12">
            <a:extLst>
              <a:ext uri="{FF2B5EF4-FFF2-40B4-BE49-F238E27FC236}">
                <a16:creationId xmlns:a16="http://schemas.microsoft.com/office/drawing/2014/main" id="{E357E003-C9F7-83E7-F921-D34B97D6F02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p:blipFill>
        <p:spPr>
          <a:xfrm>
            <a:off x="8008071" y="3606391"/>
            <a:ext cx="3913635" cy="3130908"/>
          </a:xfrm>
          <a:prstGeom prst="rect">
            <a:avLst/>
          </a:prstGeom>
        </p:spPr>
      </p:pic>
      <p:sp>
        <p:nvSpPr>
          <p:cNvPr id="345" name="Rectangle 344">
            <a:extLst>
              <a:ext uri="{FF2B5EF4-FFF2-40B4-BE49-F238E27FC236}">
                <a16:creationId xmlns:a16="http://schemas.microsoft.com/office/drawing/2014/main" id="{F51E11B5-BAFE-5AD3-9037-3C7E3A546F26}"/>
              </a:ext>
            </a:extLst>
          </p:cNvPr>
          <p:cNvSpPr/>
          <p:nvPr/>
        </p:nvSpPr>
        <p:spPr>
          <a:xfrm>
            <a:off x="8008073" y="3606391"/>
            <a:ext cx="3913634" cy="31309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03142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1262</TotalTime>
  <Words>4616</Words>
  <Application>Microsoft Office PowerPoint</Application>
  <PresentationFormat>Widescreen</PresentationFormat>
  <Paragraphs>424</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Calibri Light</vt:lpstr>
      <vt:lpstr>Cambria Math</vt:lpstr>
      <vt:lpstr>Consolas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Xuanbo Miao</dc:creator>
  <cp:lastModifiedBy>Xuanbo Miao</cp:lastModifiedBy>
  <cp:revision>51</cp:revision>
  <dcterms:created xsi:type="dcterms:W3CDTF">2022-09-13T19:57:22Z</dcterms:created>
  <dcterms:modified xsi:type="dcterms:W3CDTF">2023-05-01T10:00:51Z</dcterms:modified>
</cp:coreProperties>
</file>

<file path=docProps/thumbnail.jpeg>
</file>